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webm" ContentType="video/webm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25"/>
  </p:notesMasterIdLst>
  <p:sldIdLst>
    <p:sldId id="256" r:id="rId2"/>
    <p:sldId id="264" r:id="rId3"/>
    <p:sldId id="270" r:id="rId4"/>
    <p:sldId id="260" r:id="rId5"/>
    <p:sldId id="263" r:id="rId6"/>
    <p:sldId id="266" r:id="rId7"/>
    <p:sldId id="271" r:id="rId8"/>
    <p:sldId id="273" r:id="rId9"/>
    <p:sldId id="274" r:id="rId10"/>
    <p:sldId id="268" r:id="rId11"/>
    <p:sldId id="267" r:id="rId12"/>
    <p:sldId id="287" r:id="rId13"/>
    <p:sldId id="259" r:id="rId14"/>
    <p:sldId id="282" r:id="rId15"/>
    <p:sldId id="288" r:id="rId16"/>
    <p:sldId id="283" r:id="rId17"/>
    <p:sldId id="286" r:id="rId18"/>
    <p:sldId id="289" r:id="rId19"/>
    <p:sldId id="285" r:id="rId20"/>
    <p:sldId id="284" r:id="rId21"/>
    <p:sldId id="290" r:id="rId22"/>
    <p:sldId id="277" r:id="rId23"/>
    <p:sldId id="291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FEDE3"/>
    <a:srgbClr val="F2F2F2"/>
    <a:srgbClr val="EEB5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06" autoAdjust="0"/>
    <p:restoredTop sz="94660"/>
  </p:normalViewPr>
  <p:slideViewPr>
    <p:cSldViewPr snapToGrid="0">
      <p:cViewPr>
        <p:scale>
          <a:sx n="130" d="100"/>
          <a:sy n="130" d="100"/>
        </p:scale>
        <p:origin x="552" y="5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svg"/><Relationship Id="rId1" Type="http://schemas.openxmlformats.org/officeDocument/2006/relationships/image" Target="../media/image4.pn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sv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svg"/><Relationship Id="rId4" Type="http://schemas.openxmlformats.org/officeDocument/2006/relationships/image" Target="../media/image13.svg"/><Relationship Id="rId9" Type="http://schemas.openxmlformats.org/officeDocument/2006/relationships/image" Target="../media/image18.pn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12" Type="http://schemas.openxmlformats.org/officeDocument/2006/relationships/image" Target="../media/image34.svg"/><Relationship Id="rId2" Type="http://schemas.openxmlformats.org/officeDocument/2006/relationships/image" Target="../media/image24.svg"/><Relationship Id="rId1" Type="http://schemas.openxmlformats.org/officeDocument/2006/relationships/image" Target="../media/image23.png"/><Relationship Id="rId6" Type="http://schemas.openxmlformats.org/officeDocument/2006/relationships/image" Target="../media/image28.sv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0" Type="http://schemas.openxmlformats.org/officeDocument/2006/relationships/image" Target="../media/image32.svg"/><Relationship Id="rId4" Type="http://schemas.openxmlformats.org/officeDocument/2006/relationships/image" Target="../media/image26.svg"/><Relationship Id="rId9" Type="http://schemas.openxmlformats.org/officeDocument/2006/relationships/image" Target="../media/image31.pn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12" Type="http://schemas.openxmlformats.org/officeDocument/2006/relationships/image" Target="../media/image36.svg"/><Relationship Id="rId2" Type="http://schemas.openxmlformats.org/officeDocument/2006/relationships/image" Target="../media/image24.svg"/><Relationship Id="rId1" Type="http://schemas.openxmlformats.org/officeDocument/2006/relationships/image" Target="../media/image23.png"/><Relationship Id="rId6" Type="http://schemas.openxmlformats.org/officeDocument/2006/relationships/image" Target="../media/image28.svg"/><Relationship Id="rId11" Type="http://schemas.openxmlformats.org/officeDocument/2006/relationships/image" Target="../media/image35.png"/><Relationship Id="rId5" Type="http://schemas.openxmlformats.org/officeDocument/2006/relationships/image" Target="../media/image27.png"/><Relationship Id="rId10" Type="http://schemas.openxmlformats.org/officeDocument/2006/relationships/image" Target="../media/image32.svg"/><Relationship Id="rId4" Type="http://schemas.openxmlformats.org/officeDocument/2006/relationships/image" Target="../media/image26.svg"/><Relationship Id="rId9" Type="http://schemas.openxmlformats.org/officeDocument/2006/relationships/image" Target="../media/image31.pn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svg"/><Relationship Id="rId1" Type="http://schemas.openxmlformats.org/officeDocument/2006/relationships/image" Target="../media/image38.png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4" Type="http://schemas.openxmlformats.org/officeDocument/2006/relationships/image" Target="../media/image41.svg"/></Relationships>
</file>

<file path=ppt/diagrams/_rels/drawing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svg"/><Relationship Id="rId1" Type="http://schemas.openxmlformats.org/officeDocument/2006/relationships/image" Target="../media/image4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sv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svg"/><Relationship Id="rId4" Type="http://schemas.openxmlformats.org/officeDocument/2006/relationships/image" Target="../media/image13.svg"/><Relationship Id="rId9" Type="http://schemas.openxmlformats.org/officeDocument/2006/relationships/image" Target="../media/image18.pn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12" Type="http://schemas.openxmlformats.org/officeDocument/2006/relationships/image" Target="../media/image34.svg"/><Relationship Id="rId2" Type="http://schemas.openxmlformats.org/officeDocument/2006/relationships/image" Target="../media/image24.svg"/><Relationship Id="rId1" Type="http://schemas.openxmlformats.org/officeDocument/2006/relationships/image" Target="../media/image23.png"/><Relationship Id="rId6" Type="http://schemas.openxmlformats.org/officeDocument/2006/relationships/image" Target="../media/image28.sv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0" Type="http://schemas.openxmlformats.org/officeDocument/2006/relationships/image" Target="../media/image32.svg"/><Relationship Id="rId4" Type="http://schemas.openxmlformats.org/officeDocument/2006/relationships/image" Target="../media/image26.svg"/><Relationship Id="rId9" Type="http://schemas.openxmlformats.org/officeDocument/2006/relationships/image" Target="../media/image31.pn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12" Type="http://schemas.openxmlformats.org/officeDocument/2006/relationships/image" Target="../media/image36.svg"/><Relationship Id="rId2" Type="http://schemas.openxmlformats.org/officeDocument/2006/relationships/image" Target="../media/image24.svg"/><Relationship Id="rId1" Type="http://schemas.openxmlformats.org/officeDocument/2006/relationships/image" Target="../media/image23.png"/><Relationship Id="rId6" Type="http://schemas.openxmlformats.org/officeDocument/2006/relationships/image" Target="../media/image28.svg"/><Relationship Id="rId11" Type="http://schemas.openxmlformats.org/officeDocument/2006/relationships/image" Target="../media/image35.png"/><Relationship Id="rId5" Type="http://schemas.openxmlformats.org/officeDocument/2006/relationships/image" Target="../media/image27.png"/><Relationship Id="rId10" Type="http://schemas.openxmlformats.org/officeDocument/2006/relationships/image" Target="../media/image32.svg"/><Relationship Id="rId4" Type="http://schemas.openxmlformats.org/officeDocument/2006/relationships/image" Target="../media/image26.svg"/><Relationship Id="rId9" Type="http://schemas.openxmlformats.org/officeDocument/2006/relationships/image" Target="../media/image31.pn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svg"/><Relationship Id="rId1" Type="http://schemas.openxmlformats.org/officeDocument/2006/relationships/image" Target="../media/image38.png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4" Type="http://schemas.openxmlformats.org/officeDocument/2006/relationships/image" Target="../media/image4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2">
        <a:alpha val="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18E4321-E899-4318-BFB0-912F845328CE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accent0_3" csCatId="mainScheme" phldr="1"/>
      <dgm:spPr/>
      <dgm:t>
        <a:bodyPr/>
        <a:lstStyle/>
        <a:p>
          <a:endParaRPr lang="en-US"/>
        </a:p>
      </dgm:t>
    </dgm:pt>
    <dgm:pt modelId="{46018D75-126A-46AC-9F0A-A823EF63DC17}">
      <dgm:prSet/>
      <dgm:spPr/>
      <dgm:t>
        <a:bodyPr/>
        <a:lstStyle/>
        <a:p>
          <a:pPr>
            <a:lnSpc>
              <a:spcPct val="100000"/>
            </a:lnSpc>
          </a:pPr>
          <a:r>
            <a:rPr lang="pl-PL"/>
            <a:t>Chód należy do biometrii behawioralnej, opiera się na sposobie chodzenia osoby</a:t>
          </a:r>
          <a:endParaRPr lang="en-US"/>
        </a:p>
      </dgm:t>
    </dgm:pt>
    <dgm:pt modelId="{683BFBA1-4F32-4D93-8176-39297129B449}" type="parTrans" cxnId="{8F7438BA-AC57-4D1B-A0C6-F66E5640E74D}">
      <dgm:prSet/>
      <dgm:spPr/>
      <dgm:t>
        <a:bodyPr/>
        <a:lstStyle/>
        <a:p>
          <a:endParaRPr lang="en-US"/>
        </a:p>
      </dgm:t>
    </dgm:pt>
    <dgm:pt modelId="{2162979A-2545-4747-90CE-0908288DAF07}" type="sibTrans" cxnId="{8F7438BA-AC57-4D1B-A0C6-F66E5640E74D}">
      <dgm:prSet/>
      <dgm:spPr/>
      <dgm:t>
        <a:bodyPr/>
        <a:lstStyle/>
        <a:p>
          <a:endParaRPr lang="en-US"/>
        </a:p>
      </dgm:t>
    </dgm:pt>
    <dgm:pt modelId="{996E285A-1FEB-434A-A749-68345EAAEB72}" type="pres">
      <dgm:prSet presAssocID="{E18E4321-E899-4318-BFB0-912F845328CE}" presName="root" presStyleCnt="0">
        <dgm:presLayoutVars>
          <dgm:dir/>
          <dgm:resizeHandles val="exact"/>
        </dgm:presLayoutVars>
      </dgm:prSet>
      <dgm:spPr/>
    </dgm:pt>
    <dgm:pt modelId="{B97B7EE9-7233-40CD-8262-BDC295152356}" type="pres">
      <dgm:prSet presAssocID="{46018D75-126A-46AC-9F0A-A823EF63DC17}" presName="compNode" presStyleCnt="0"/>
      <dgm:spPr/>
    </dgm:pt>
    <dgm:pt modelId="{4D2E08C4-7381-4C81-8671-8957AF4D4C39}" type="pres">
      <dgm:prSet presAssocID="{46018D75-126A-46AC-9F0A-A823EF63DC17}" presName="bgRect" presStyleLbl="bgShp" presStyleIdx="0" presStyleCnt="1"/>
      <dgm:spPr>
        <a:solidFill>
          <a:srgbClr val="00B050"/>
        </a:solidFill>
      </dgm:spPr>
    </dgm:pt>
    <dgm:pt modelId="{09F4D793-721B-46DC-9CB8-361BC51C4334}" type="pres">
      <dgm:prSet presAssocID="{46018D75-126A-46AC-9F0A-A823EF63DC17}" presName="iconRect" presStyleLbl="node1" presStyleIdx="0" presStyleCnt="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keleton"/>
        </a:ext>
      </dgm:extLst>
    </dgm:pt>
    <dgm:pt modelId="{0BA20F76-7D8A-46A1-BF85-C80775AF49E4}" type="pres">
      <dgm:prSet presAssocID="{46018D75-126A-46AC-9F0A-A823EF63DC17}" presName="spaceRect" presStyleCnt="0"/>
      <dgm:spPr/>
    </dgm:pt>
    <dgm:pt modelId="{464F26DC-FDEC-465F-B449-5841E3434CB2}" type="pres">
      <dgm:prSet presAssocID="{46018D75-126A-46AC-9F0A-A823EF63DC17}" presName="parTx" presStyleLbl="revTx" presStyleIdx="0" presStyleCnt="1">
        <dgm:presLayoutVars>
          <dgm:chMax val="0"/>
          <dgm:chPref val="0"/>
        </dgm:presLayoutVars>
      </dgm:prSet>
      <dgm:spPr/>
    </dgm:pt>
  </dgm:ptLst>
  <dgm:cxnLst>
    <dgm:cxn modelId="{8F7438BA-AC57-4D1B-A0C6-F66E5640E74D}" srcId="{E18E4321-E899-4318-BFB0-912F845328CE}" destId="{46018D75-126A-46AC-9F0A-A823EF63DC17}" srcOrd="0" destOrd="0" parTransId="{683BFBA1-4F32-4D93-8176-39297129B449}" sibTransId="{2162979A-2545-4747-90CE-0908288DAF07}"/>
    <dgm:cxn modelId="{84B6DBD6-3C75-4FE5-8ED0-B67673877A2E}" type="presOf" srcId="{46018D75-126A-46AC-9F0A-A823EF63DC17}" destId="{464F26DC-FDEC-465F-B449-5841E3434CB2}" srcOrd="0" destOrd="0" presId="urn:microsoft.com/office/officeart/2018/2/layout/IconVerticalSolidList"/>
    <dgm:cxn modelId="{B63036DA-7A51-426F-81C4-0FAFBF30325D}" type="presOf" srcId="{E18E4321-E899-4318-BFB0-912F845328CE}" destId="{996E285A-1FEB-434A-A749-68345EAAEB72}" srcOrd="0" destOrd="0" presId="urn:microsoft.com/office/officeart/2018/2/layout/IconVerticalSolidList"/>
    <dgm:cxn modelId="{B9C14C4B-8061-4BE5-912F-15301C60F72E}" type="presParOf" srcId="{996E285A-1FEB-434A-A749-68345EAAEB72}" destId="{B97B7EE9-7233-40CD-8262-BDC295152356}" srcOrd="0" destOrd="0" presId="urn:microsoft.com/office/officeart/2018/2/layout/IconVerticalSolidList"/>
    <dgm:cxn modelId="{39DB7F36-1C0E-4E6E-8A2B-5DCF2C02569D}" type="presParOf" srcId="{B97B7EE9-7233-40CD-8262-BDC295152356}" destId="{4D2E08C4-7381-4C81-8671-8957AF4D4C39}" srcOrd="0" destOrd="0" presId="urn:microsoft.com/office/officeart/2018/2/layout/IconVerticalSolidList"/>
    <dgm:cxn modelId="{7699AAFE-6AB9-4D57-A2F8-DF145F6BE12B}" type="presParOf" srcId="{B97B7EE9-7233-40CD-8262-BDC295152356}" destId="{09F4D793-721B-46DC-9CB8-361BC51C4334}" srcOrd="1" destOrd="0" presId="urn:microsoft.com/office/officeart/2018/2/layout/IconVerticalSolidList"/>
    <dgm:cxn modelId="{BC6E0CC0-E185-42F3-AEB8-B3DDE83ABF2B}" type="presParOf" srcId="{B97B7EE9-7233-40CD-8262-BDC295152356}" destId="{0BA20F76-7D8A-46A1-BF85-C80775AF49E4}" srcOrd="2" destOrd="0" presId="urn:microsoft.com/office/officeart/2018/2/layout/IconVerticalSolidList"/>
    <dgm:cxn modelId="{C7B70044-5DE2-4E6E-8479-E049C12BB01A}" type="presParOf" srcId="{B97B7EE9-7233-40CD-8262-BDC295152356}" destId="{464F26DC-FDEC-465F-B449-5841E3434CB2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50D3B8A-BDFC-40FD-823D-AE3D37E6126C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011C4D32-AA1A-4F06-A0EB-4FA2EE6EF608}">
      <dgm:prSet/>
      <dgm:spPr/>
      <dgm:t>
        <a:bodyPr/>
        <a:lstStyle/>
        <a:p>
          <a:pPr>
            <a:lnSpc>
              <a:spcPct val="100000"/>
            </a:lnSpc>
          </a:pPr>
          <a:r>
            <a:rPr lang="pl-PL"/>
            <a:t>Medycyna (np. rozpoznawanie chorób ruchu)</a:t>
          </a:r>
          <a:endParaRPr lang="en-US"/>
        </a:p>
      </dgm:t>
    </dgm:pt>
    <dgm:pt modelId="{78A9BF3C-8D41-4D5B-9EA0-C5E0BA80E605}" type="parTrans" cxnId="{96B90DFF-7D00-45E1-BE0A-ADA286F501DC}">
      <dgm:prSet/>
      <dgm:spPr/>
      <dgm:t>
        <a:bodyPr/>
        <a:lstStyle/>
        <a:p>
          <a:endParaRPr lang="en-US"/>
        </a:p>
      </dgm:t>
    </dgm:pt>
    <dgm:pt modelId="{98E84BF3-A742-462C-A362-87A40C5562D7}" type="sibTrans" cxnId="{96B90DFF-7D00-45E1-BE0A-ADA286F501DC}">
      <dgm:prSet/>
      <dgm:spPr/>
      <dgm:t>
        <a:bodyPr/>
        <a:lstStyle/>
        <a:p>
          <a:endParaRPr lang="en-US"/>
        </a:p>
      </dgm:t>
    </dgm:pt>
    <dgm:pt modelId="{B22A6704-ED2A-401D-8F8B-CE12CA39767E}">
      <dgm:prSet/>
      <dgm:spPr/>
      <dgm:t>
        <a:bodyPr/>
        <a:lstStyle/>
        <a:p>
          <a:pPr>
            <a:lnSpc>
              <a:spcPct val="100000"/>
            </a:lnSpc>
          </a:pPr>
          <a:r>
            <a:rPr lang="pl-PL"/>
            <a:t>Kryminalistyka (traseologia, czyli identyfikacja śladów stóp)</a:t>
          </a:r>
          <a:endParaRPr lang="en-US"/>
        </a:p>
      </dgm:t>
    </dgm:pt>
    <dgm:pt modelId="{0C1F22DC-E5AE-4D91-BA1E-25D4D37B9A8E}" type="parTrans" cxnId="{BB7C398C-6B28-45A4-8651-38674F6D011D}">
      <dgm:prSet/>
      <dgm:spPr/>
      <dgm:t>
        <a:bodyPr/>
        <a:lstStyle/>
        <a:p>
          <a:endParaRPr lang="en-US"/>
        </a:p>
      </dgm:t>
    </dgm:pt>
    <dgm:pt modelId="{D09758E0-8D8C-49D2-963C-7C0FB4533081}" type="sibTrans" cxnId="{BB7C398C-6B28-45A4-8651-38674F6D011D}">
      <dgm:prSet/>
      <dgm:spPr/>
      <dgm:t>
        <a:bodyPr/>
        <a:lstStyle/>
        <a:p>
          <a:endParaRPr lang="en-US"/>
        </a:p>
      </dgm:t>
    </dgm:pt>
    <dgm:pt modelId="{8A65585C-F07F-4A5B-A1E5-FA1BD738120A}">
      <dgm:prSet/>
      <dgm:spPr/>
      <dgm:t>
        <a:bodyPr/>
        <a:lstStyle/>
        <a:p>
          <a:pPr>
            <a:lnSpc>
              <a:spcPct val="100000"/>
            </a:lnSpc>
          </a:pPr>
          <a:r>
            <a:rPr lang="pl-PL"/>
            <a:t>Sport</a:t>
          </a:r>
          <a:endParaRPr lang="en-US"/>
        </a:p>
      </dgm:t>
    </dgm:pt>
    <dgm:pt modelId="{BCBECDC1-BA31-490B-BADE-37B5C262F664}" type="parTrans" cxnId="{CBFB8D79-AA33-49C5-9D40-0BF25E13AE39}">
      <dgm:prSet/>
      <dgm:spPr/>
      <dgm:t>
        <a:bodyPr/>
        <a:lstStyle/>
        <a:p>
          <a:endParaRPr lang="en-US"/>
        </a:p>
      </dgm:t>
    </dgm:pt>
    <dgm:pt modelId="{8811068E-26B6-4678-BF31-3F23BFFEABF7}" type="sibTrans" cxnId="{CBFB8D79-AA33-49C5-9D40-0BF25E13AE39}">
      <dgm:prSet/>
      <dgm:spPr/>
      <dgm:t>
        <a:bodyPr/>
        <a:lstStyle/>
        <a:p>
          <a:endParaRPr lang="en-US"/>
        </a:p>
      </dgm:t>
    </dgm:pt>
    <dgm:pt modelId="{4DE14601-3A15-4809-8C05-3CDB80198161}">
      <dgm:prSet/>
      <dgm:spPr/>
      <dgm:t>
        <a:bodyPr/>
        <a:lstStyle/>
        <a:p>
          <a:pPr>
            <a:lnSpc>
              <a:spcPct val="100000"/>
            </a:lnSpc>
          </a:pPr>
          <a:r>
            <a:rPr lang="pl-PL"/>
            <a:t>Monitoring</a:t>
          </a:r>
          <a:endParaRPr lang="en-US" dirty="0"/>
        </a:p>
      </dgm:t>
    </dgm:pt>
    <dgm:pt modelId="{6F0DA5E0-C04F-448B-896D-489C55219179}" type="parTrans" cxnId="{95138D8C-3C50-4DF7-9118-D2A5885CBC1B}">
      <dgm:prSet/>
      <dgm:spPr/>
      <dgm:t>
        <a:bodyPr/>
        <a:lstStyle/>
        <a:p>
          <a:endParaRPr lang="en-US"/>
        </a:p>
      </dgm:t>
    </dgm:pt>
    <dgm:pt modelId="{688485EB-79E6-4278-B42E-936E6E56615E}" type="sibTrans" cxnId="{95138D8C-3C50-4DF7-9118-D2A5885CBC1B}">
      <dgm:prSet/>
      <dgm:spPr/>
      <dgm:t>
        <a:bodyPr/>
        <a:lstStyle/>
        <a:p>
          <a:endParaRPr lang="en-US"/>
        </a:p>
      </dgm:t>
    </dgm:pt>
    <dgm:pt modelId="{A5A24ADA-B7F4-45B7-9E5E-3BD7B823A1E0}">
      <dgm:prSet/>
      <dgm:spPr/>
      <dgm:t>
        <a:bodyPr/>
        <a:lstStyle/>
        <a:p>
          <a:pPr>
            <a:lnSpc>
              <a:spcPct val="100000"/>
            </a:lnSpc>
          </a:pPr>
          <a:r>
            <a:rPr lang="pl-PL"/>
            <a:t>Robotyka</a:t>
          </a:r>
          <a:endParaRPr lang="en-US" dirty="0"/>
        </a:p>
      </dgm:t>
    </dgm:pt>
    <dgm:pt modelId="{695513C5-0D4B-431A-B72B-A5CB932281B7}" type="parTrans" cxnId="{4267D4CC-CE41-430B-A644-F7FDC6FEE420}">
      <dgm:prSet/>
      <dgm:spPr/>
      <dgm:t>
        <a:bodyPr/>
        <a:lstStyle/>
        <a:p>
          <a:endParaRPr lang="en-US"/>
        </a:p>
      </dgm:t>
    </dgm:pt>
    <dgm:pt modelId="{70803417-9ED2-48B1-8D01-C86B77CC5238}" type="sibTrans" cxnId="{4267D4CC-CE41-430B-A644-F7FDC6FEE420}">
      <dgm:prSet/>
      <dgm:spPr/>
      <dgm:t>
        <a:bodyPr/>
        <a:lstStyle/>
        <a:p>
          <a:endParaRPr lang="en-US"/>
        </a:p>
      </dgm:t>
    </dgm:pt>
    <dgm:pt modelId="{017C13C9-552C-4E39-9153-A23F2B9C8994}">
      <dgm:prSet/>
      <dgm:spPr/>
      <dgm:t>
        <a:bodyPr/>
        <a:lstStyle/>
        <a:p>
          <a:pPr>
            <a:lnSpc>
              <a:spcPct val="100000"/>
            </a:lnSpc>
          </a:pPr>
          <a:r>
            <a:rPr lang="pl-PL"/>
            <a:t>Wewnętrzna nawigacja inercyjna</a:t>
          </a:r>
          <a:endParaRPr lang="en-US" b="1" dirty="0"/>
        </a:p>
      </dgm:t>
    </dgm:pt>
    <dgm:pt modelId="{0845AC3F-6334-429F-8F95-C6DB663AF1EE}" type="parTrans" cxnId="{BB395DDD-D51E-4F66-9827-EF2F1366D7C0}">
      <dgm:prSet/>
      <dgm:spPr/>
      <dgm:t>
        <a:bodyPr/>
        <a:lstStyle/>
        <a:p>
          <a:endParaRPr lang="pl-PL"/>
        </a:p>
      </dgm:t>
    </dgm:pt>
    <dgm:pt modelId="{C2390EB0-4E90-488F-8A06-34DA03C79DB1}" type="sibTrans" cxnId="{BB395DDD-D51E-4F66-9827-EF2F1366D7C0}">
      <dgm:prSet/>
      <dgm:spPr/>
      <dgm:t>
        <a:bodyPr/>
        <a:lstStyle/>
        <a:p>
          <a:endParaRPr lang="pl-PL"/>
        </a:p>
      </dgm:t>
    </dgm:pt>
    <dgm:pt modelId="{EE10BA16-06B2-4D6C-B8AD-9A5D9C2BD60E}" type="pres">
      <dgm:prSet presAssocID="{E50D3B8A-BDFC-40FD-823D-AE3D37E6126C}" presName="root" presStyleCnt="0">
        <dgm:presLayoutVars>
          <dgm:dir/>
          <dgm:resizeHandles val="exact"/>
        </dgm:presLayoutVars>
      </dgm:prSet>
      <dgm:spPr/>
    </dgm:pt>
    <dgm:pt modelId="{403ED9C2-BF84-4895-8CFB-5CA36E0D5E1C}" type="pres">
      <dgm:prSet presAssocID="{011C4D32-AA1A-4F06-A0EB-4FA2EE6EF608}" presName="compNode" presStyleCnt="0"/>
      <dgm:spPr/>
    </dgm:pt>
    <dgm:pt modelId="{EB95EC71-7781-4E4A-AA20-8C44BD70171C}" type="pres">
      <dgm:prSet presAssocID="{011C4D32-AA1A-4F06-A0EB-4FA2EE6EF608}" presName="bgRect" presStyleLbl="bgShp" presStyleIdx="0" presStyleCnt="6"/>
      <dgm:spPr>
        <a:solidFill>
          <a:schemeClr val="bg1">
            <a:lumMod val="95000"/>
          </a:schemeClr>
        </a:solidFill>
        <a:ln>
          <a:solidFill>
            <a:schemeClr val="accent2">
              <a:lumMod val="75000"/>
            </a:schemeClr>
          </a:solidFill>
        </a:ln>
      </dgm:spPr>
    </dgm:pt>
    <dgm:pt modelId="{61A707C3-F16E-4051-96AC-B358F19E72E9}" type="pres">
      <dgm:prSet presAssocID="{011C4D32-AA1A-4F06-A0EB-4FA2EE6EF608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tor"/>
        </a:ext>
      </dgm:extLst>
    </dgm:pt>
    <dgm:pt modelId="{2542B6C5-D70D-4A16-B4D1-8DE29627EB21}" type="pres">
      <dgm:prSet presAssocID="{011C4D32-AA1A-4F06-A0EB-4FA2EE6EF608}" presName="spaceRect" presStyleCnt="0"/>
      <dgm:spPr/>
    </dgm:pt>
    <dgm:pt modelId="{E3C6DAED-16E7-4A51-875B-1C392341FF7E}" type="pres">
      <dgm:prSet presAssocID="{011C4D32-AA1A-4F06-A0EB-4FA2EE6EF608}" presName="parTx" presStyleLbl="revTx" presStyleIdx="0" presStyleCnt="6">
        <dgm:presLayoutVars>
          <dgm:chMax val="0"/>
          <dgm:chPref val="0"/>
        </dgm:presLayoutVars>
      </dgm:prSet>
      <dgm:spPr/>
    </dgm:pt>
    <dgm:pt modelId="{E3988D20-974E-42DF-B194-2B9096C56B8C}" type="pres">
      <dgm:prSet presAssocID="{98E84BF3-A742-462C-A362-87A40C5562D7}" presName="sibTrans" presStyleCnt="0"/>
      <dgm:spPr/>
    </dgm:pt>
    <dgm:pt modelId="{3694A337-8FD8-4AAE-BD7C-26E7D727EC39}" type="pres">
      <dgm:prSet presAssocID="{B22A6704-ED2A-401D-8F8B-CE12CA39767E}" presName="compNode" presStyleCnt="0"/>
      <dgm:spPr/>
    </dgm:pt>
    <dgm:pt modelId="{36E3F1E3-FB92-47A9-B3DD-97409C541A0B}" type="pres">
      <dgm:prSet presAssocID="{B22A6704-ED2A-401D-8F8B-CE12CA39767E}" presName="bgRect" presStyleLbl="bgShp" presStyleIdx="1" presStyleCnt="6"/>
      <dgm:spPr>
        <a:solidFill>
          <a:schemeClr val="bg1">
            <a:lumMod val="95000"/>
          </a:schemeClr>
        </a:solidFill>
        <a:ln>
          <a:solidFill>
            <a:schemeClr val="accent2">
              <a:lumMod val="75000"/>
            </a:schemeClr>
          </a:solidFill>
        </a:ln>
      </dgm:spPr>
    </dgm:pt>
    <dgm:pt modelId="{1D997DE4-5680-4181-9F9E-D6E2F5639008}" type="pres">
      <dgm:prSet presAssocID="{B22A6704-ED2A-401D-8F8B-CE12CA39767E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keleton"/>
        </a:ext>
      </dgm:extLst>
    </dgm:pt>
    <dgm:pt modelId="{E0C73ED7-FBF3-4153-B182-566F910773FC}" type="pres">
      <dgm:prSet presAssocID="{B22A6704-ED2A-401D-8F8B-CE12CA39767E}" presName="spaceRect" presStyleCnt="0"/>
      <dgm:spPr/>
    </dgm:pt>
    <dgm:pt modelId="{007967E2-D16D-498A-93BB-349D622A487E}" type="pres">
      <dgm:prSet presAssocID="{B22A6704-ED2A-401D-8F8B-CE12CA39767E}" presName="parTx" presStyleLbl="revTx" presStyleIdx="1" presStyleCnt="6">
        <dgm:presLayoutVars>
          <dgm:chMax val="0"/>
          <dgm:chPref val="0"/>
        </dgm:presLayoutVars>
      </dgm:prSet>
      <dgm:spPr/>
    </dgm:pt>
    <dgm:pt modelId="{6343F120-A38D-4C5D-943A-95AFE3E5E8A0}" type="pres">
      <dgm:prSet presAssocID="{D09758E0-8D8C-49D2-963C-7C0FB4533081}" presName="sibTrans" presStyleCnt="0"/>
      <dgm:spPr/>
    </dgm:pt>
    <dgm:pt modelId="{855C1FF2-F2FE-40C3-BB8E-9A096CFD9963}" type="pres">
      <dgm:prSet presAssocID="{8A65585C-F07F-4A5B-A1E5-FA1BD738120A}" presName="compNode" presStyleCnt="0"/>
      <dgm:spPr/>
    </dgm:pt>
    <dgm:pt modelId="{C8355F3B-6578-46BD-B212-8336A96F4D8F}" type="pres">
      <dgm:prSet presAssocID="{8A65585C-F07F-4A5B-A1E5-FA1BD738120A}" presName="bgRect" presStyleLbl="bgShp" presStyleIdx="2" presStyleCnt="6"/>
      <dgm:spPr>
        <a:solidFill>
          <a:schemeClr val="bg1">
            <a:lumMod val="95000"/>
          </a:schemeClr>
        </a:solidFill>
        <a:ln>
          <a:solidFill>
            <a:schemeClr val="accent2">
              <a:lumMod val="75000"/>
            </a:schemeClr>
          </a:solidFill>
        </a:ln>
      </dgm:spPr>
    </dgm:pt>
    <dgm:pt modelId="{3406064B-73B0-4AAB-B570-2EB69FDAF615}" type="pres">
      <dgm:prSet presAssocID="{8A65585C-F07F-4A5B-A1E5-FA1BD738120A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occer"/>
        </a:ext>
      </dgm:extLst>
    </dgm:pt>
    <dgm:pt modelId="{EDB4A842-5E44-4371-967F-4C1905FE7DCB}" type="pres">
      <dgm:prSet presAssocID="{8A65585C-F07F-4A5B-A1E5-FA1BD738120A}" presName="spaceRect" presStyleCnt="0"/>
      <dgm:spPr/>
    </dgm:pt>
    <dgm:pt modelId="{96641A60-A8B9-47DA-AE60-CA06B37CBCB5}" type="pres">
      <dgm:prSet presAssocID="{8A65585C-F07F-4A5B-A1E5-FA1BD738120A}" presName="parTx" presStyleLbl="revTx" presStyleIdx="2" presStyleCnt="6">
        <dgm:presLayoutVars>
          <dgm:chMax val="0"/>
          <dgm:chPref val="0"/>
        </dgm:presLayoutVars>
      </dgm:prSet>
      <dgm:spPr/>
    </dgm:pt>
    <dgm:pt modelId="{4C84FE32-6467-4794-804A-1EFCB277EAEC}" type="pres">
      <dgm:prSet presAssocID="{8811068E-26B6-4678-BF31-3F23BFFEABF7}" presName="sibTrans" presStyleCnt="0"/>
      <dgm:spPr/>
    </dgm:pt>
    <dgm:pt modelId="{F7299170-0572-4228-8E17-093DF764B30E}" type="pres">
      <dgm:prSet presAssocID="{4DE14601-3A15-4809-8C05-3CDB80198161}" presName="compNode" presStyleCnt="0"/>
      <dgm:spPr/>
    </dgm:pt>
    <dgm:pt modelId="{C388361A-123C-44D3-98A3-CFAB83E79F0F}" type="pres">
      <dgm:prSet presAssocID="{4DE14601-3A15-4809-8C05-3CDB80198161}" presName="bgRect" presStyleLbl="bgShp" presStyleIdx="3" presStyleCnt="6"/>
      <dgm:spPr>
        <a:solidFill>
          <a:schemeClr val="bg1">
            <a:lumMod val="95000"/>
          </a:schemeClr>
        </a:solidFill>
        <a:ln>
          <a:solidFill>
            <a:schemeClr val="accent2">
              <a:lumMod val="75000"/>
            </a:schemeClr>
          </a:solidFill>
        </a:ln>
      </dgm:spPr>
    </dgm:pt>
    <dgm:pt modelId="{B6B53556-D0AB-4C5A-A419-7B4CE48A1A8E}" type="pres">
      <dgm:prSet presAssocID="{4DE14601-3A15-4809-8C05-3CDB80198161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ye"/>
        </a:ext>
      </dgm:extLst>
    </dgm:pt>
    <dgm:pt modelId="{AAA43F32-B82E-4FF9-A6A1-FB44DF4AE8C0}" type="pres">
      <dgm:prSet presAssocID="{4DE14601-3A15-4809-8C05-3CDB80198161}" presName="spaceRect" presStyleCnt="0"/>
      <dgm:spPr/>
    </dgm:pt>
    <dgm:pt modelId="{C81B01FE-C150-4907-A311-A76DC7B3F9D7}" type="pres">
      <dgm:prSet presAssocID="{4DE14601-3A15-4809-8C05-3CDB80198161}" presName="parTx" presStyleLbl="revTx" presStyleIdx="3" presStyleCnt="6">
        <dgm:presLayoutVars>
          <dgm:chMax val="0"/>
          <dgm:chPref val="0"/>
        </dgm:presLayoutVars>
      </dgm:prSet>
      <dgm:spPr/>
    </dgm:pt>
    <dgm:pt modelId="{5724B4FE-39BC-4336-8694-FBC495763BC2}" type="pres">
      <dgm:prSet presAssocID="{688485EB-79E6-4278-B42E-936E6E56615E}" presName="sibTrans" presStyleCnt="0"/>
      <dgm:spPr/>
    </dgm:pt>
    <dgm:pt modelId="{48F9AD5B-C26D-43D5-8F73-6F1E3374B5A8}" type="pres">
      <dgm:prSet presAssocID="{A5A24ADA-B7F4-45B7-9E5E-3BD7B823A1E0}" presName="compNode" presStyleCnt="0"/>
      <dgm:spPr/>
    </dgm:pt>
    <dgm:pt modelId="{3BB6F2C1-E086-417C-AE39-4A4112ED356C}" type="pres">
      <dgm:prSet presAssocID="{A5A24ADA-B7F4-45B7-9E5E-3BD7B823A1E0}" presName="bgRect" presStyleLbl="bgShp" presStyleIdx="4" presStyleCnt="6"/>
      <dgm:spPr>
        <a:solidFill>
          <a:schemeClr val="bg1">
            <a:lumMod val="95000"/>
          </a:schemeClr>
        </a:solidFill>
        <a:ln>
          <a:solidFill>
            <a:schemeClr val="accent2">
              <a:lumMod val="75000"/>
            </a:schemeClr>
          </a:solidFill>
        </a:ln>
      </dgm:spPr>
    </dgm:pt>
    <dgm:pt modelId="{3A11203A-8F33-403C-91BB-F77A93E20CAB}" type="pres">
      <dgm:prSet presAssocID="{A5A24ADA-B7F4-45B7-9E5E-3BD7B823A1E0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lue"/>
        </a:ext>
      </dgm:extLst>
    </dgm:pt>
    <dgm:pt modelId="{4047E667-028A-4952-B5F1-B12F6CA51CED}" type="pres">
      <dgm:prSet presAssocID="{A5A24ADA-B7F4-45B7-9E5E-3BD7B823A1E0}" presName="spaceRect" presStyleCnt="0"/>
      <dgm:spPr/>
    </dgm:pt>
    <dgm:pt modelId="{C1335E10-D7ED-41A5-A915-80E79E41C27F}" type="pres">
      <dgm:prSet presAssocID="{A5A24ADA-B7F4-45B7-9E5E-3BD7B823A1E0}" presName="parTx" presStyleLbl="revTx" presStyleIdx="4" presStyleCnt="6">
        <dgm:presLayoutVars>
          <dgm:chMax val="0"/>
          <dgm:chPref val="0"/>
        </dgm:presLayoutVars>
      </dgm:prSet>
      <dgm:spPr/>
    </dgm:pt>
    <dgm:pt modelId="{5393928D-5F28-44B8-AF7E-984856394DB7}" type="pres">
      <dgm:prSet presAssocID="{70803417-9ED2-48B1-8D01-C86B77CC5238}" presName="sibTrans" presStyleCnt="0"/>
      <dgm:spPr/>
    </dgm:pt>
    <dgm:pt modelId="{DC424A5A-2725-4519-97BA-C09F706F9AD7}" type="pres">
      <dgm:prSet presAssocID="{017C13C9-552C-4E39-9153-A23F2B9C8994}" presName="compNode" presStyleCnt="0"/>
      <dgm:spPr/>
    </dgm:pt>
    <dgm:pt modelId="{94A63E5A-BC98-4BB7-92A5-6C3B3881F95A}" type="pres">
      <dgm:prSet presAssocID="{017C13C9-552C-4E39-9153-A23F2B9C8994}" presName="bgRect" presStyleLbl="bgShp" presStyleIdx="5" presStyleCnt="6"/>
      <dgm:spPr>
        <a:ln>
          <a:solidFill>
            <a:schemeClr val="accent2">
              <a:lumMod val="75000"/>
            </a:schemeClr>
          </a:solidFill>
        </a:ln>
      </dgm:spPr>
    </dgm:pt>
    <dgm:pt modelId="{93A7BAA1-1D15-4E5A-8087-61F30E7EBE1C}" type="pres">
      <dgm:prSet presAssocID="{017C13C9-552C-4E39-9153-A23F2B9C8994}" presName="iconRect" presStyleLbl="node1" presStyleIdx="5" presStyleCnt="6"/>
      <dgm:spPr>
        <a:blipFill rotWithShape="1"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rzałka ciągła: zawrócona w pionie"/>
        </a:ext>
      </dgm:extLst>
    </dgm:pt>
    <dgm:pt modelId="{8C4DDB19-C6F5-4D02-B496-02D3907F1C46}" type="pres">
      <dgm:prSet presAssocID="{017C13C9-552C-4E39-9153-A23F2B9C8994}" presName="spaceRect" presStyleCnt="0"/>
      <dgm:spPr/>
    </dgm:pt>
    <dgm:pt modelId="{BA08A9BB-80A5-4914-982D-661FD6333890}" type="pres">
      <dgm:prSet presAssocID="{017C13C9-552C-4E39-9153-A23F2B9C8994}" presName="parTx" presStyleLbl="revTx" presStyleIdx="5" presStyleCnt="6">
        <dgm:presLayoutVars>
          <dgm:chMax val="0"/>
          <dgm:chPref val="0"/>
        </dgm:presLayoutVars>
      </dgm:prSet>
      <dgm:spPr/>
    </dgm:pt>
  </dgm:ptLst>
  <dgm:cxnLst>
    <dgm:cxn modelId="{C9D5A305-04B0-420A-9E6E-F09A8239258E}" type="presOf" srcId="{4DE14601-3A15-4809-8C05-3CDB80198161}" destId="{C81B01FE-C150-4907-A311-A76DC7B3F9D7}" srcOrd="0" destOrd="0" presId="urn:microsoft.com/office/officeart/2018/2/layout/IconVerticalSolidList"/>
    <dgm:cxn modelId="{CBFB8D79-AA33-49C5-9D40-0BF25E13AE39}" srcId="{E50D3B8A-BDFC-40FD-823D-AE3D37E6126C}" destId="{8A65585C-F07F-4A5B-A1E5-FA1BD738120A}" srcOrd="2" destOrd="0" parTransId="{BCBECDC1-BA31-490B-BADE-37B5C262F664}" sibTransId="{8811068E-26B6-4678-BF31-3F23BFFEABF7}"/>
    <dgm:cxn modelId="{BB7C398C-6B28-45A4-8651-38674F6D011D}" srcId="{E50D3B8A-BDFC-40FD-823D-AE3D37E6126C}" destId="{B22A6704-ED2A-401D-8F8B-CE12CA39767E}" srcOrd="1" destOrd="0" parTransId="{0C1F22DC-E5AE-4D91-BA1E-25D4D37B9A8E}" sibTransId="{D09758E0-8D8C-49D2-963C-7C0FB4533081}"/>
    <dgm:cxn modelId="{95138D8C-3C50-4DF7-9118-D2A5885CBC1B}" srcId="{E50D3B8A-BDFC-40FD-823D-AE3D37E6126C}" destId="{4DE14601-3A15-4809-8C05-3CDB80198161}" srcOrd="3" destOrd="0" parTransId="{6F0DA5E0-C04F-448B-896D-489C55219179}" sibTransId="{688485EB-79E6-4278-B42E-936E6E56615E}"/>
    <dgm:cxn modelId="{3F31ECA9-CCE2-4A28-843A-517306C15738}" type="presOf" srcId="{8A65585C-F07F-4A5B-A1E5-FA1BD738120A}" destId="{96641A60-A8B9-47DA-AE60-CA06B37CBCB5}" srcOrd="0" destOrd="0" presId="urn:microsoft.com/office/officeart/2018/2/layout/IconVerticalSolidList"/>
    <dgm:cxn modelId="{9B4604B1-7241-43D2-B61D-5794F8A760B5}" type="presOf" srcId="{017C13C9-552C-4E39-9153-A23F2B9C8994}" destId="{BA08A9BB-80A5-4914-982D-661FD6333890}" srcOrd="0" destOrd="0" presId="urn:microsoft.com/office/officeart/2018/2/layout/IconVerticalSolidList"/>
    <dgm:cxn modelId="{8A3835B6-402C-451F-AC6F-C59AF7407B15}" type="presOf" srcId="{A5A24ADA-B7F4-45B7-9E5E-3BD7B823A1E0}" destId="{C1335E10-D7ED-41A5-A915-80E79E41C27F}" srcOrd="0" destOrd="0" presId="urn:microsoft.com/office/officeart/2018/2/layout/IconVerticalSolidList"/>
    <dgm:cxn modelId="{DBCBDDB6-1E0D-4441-9B0E-B2AC7919E51C}" type="presOf" srcId="{011C4D32-AA1A-4F06-A0EB-4FA2EE6EF608}" destId="{E3C6DAED-16E7-4A51-875B-1C392341FF7E}" srcOrd="0" destOrd="0" presId="urn:microsoft.com/office/officeart/2018/2/layout/IconVerticalSolidList"/>
    <dgm:cxn modelId="{50D981C5-1766-4DCE-9C6C-A5723E4DD253}" type="presOf" srcId="{E50D3B8A-BDFC-40FD-823D-AE3D37E6126C}" destId="{EE10BA16-06B2-4D6C-B8AD-9A5D9C2BD60E}" srcOrd="0" destOrd="0" presId="urn:microsoft.com/office/officeart/2018/2/layout/IconVerticalSolidList"/>
    <dgm:cxn modelId="{4267D4CC-CE41-430B-A644-F7FDC6FEE420}" srcId="{E50D3B8A-BDFC-40FD-823D-AE3D37E6126C}" destId="{A5A24ADA-B7F4-45B7-9E5E-3BD7B823A1E0}" srcOrd="4" destOrd="0" parTransId="{695513C5-0D4B-431A-B72B-A5CB932281B7}" sibTransId="{70803417-9ED2-48B1-8D01-C86B77CC5238}"/>
    <dgm:cxn modelId="{F40294D1-4F4C-4901-9DE2-8277582AC1CB}" type="presOf" srcId="{B22A6704-ED2A-401D-8F8B-CE12CA39767E}" destId="{007967E2-D16D-498A-93BB-349D622A487E}" srcOrd="0" destOrd="0" presId="urn:microsoft.com/office/officeart/2018/2/layout/IconVerticalSolidList"/>
    <dgm:cxn modelId="{BB395DDD-D51E-4F66-9827-EF2F1366D7C0}" srcId="{E50D3B8A-BDFC-40FD-823D-AE3D37E6126C}" destId="{017C13C9-552C-4E39-9153-A23F2B9C8994}" srcOrd="5" destOrd="0" parTransId="{0845AC3F-6334-429F-8F95-C6DB663AF1EE}" sibTransId="{C2390EB0-4E90-488F-8A06-34DA03C79DB1}"/>
    <dgm:cxn modelId="{96B90DFF-7D00-45E1-BE0A-ADA286F501DC}" srcId="{E50D3B8A-BDFC-40FD-823D-AE3D37E6126C}" destId="{011C4D32-AA1A-4F06-A0EB-4FA2EE6EF608}" srcOrd="0" destOrd="0" parTransId="{78A9BF3C-8D41-4D5B-9EA0-C5E0BA80E605}" sibTransId="{98E84BF3-A742-462C-A362-87A40C5562D7}"/>
    <dgm:cxn modelId="{ED336711-C7A9-4342-B1A7-E22A60A98AD9}" type="presParOf" srcId="{EE10BA16-06B2-4D6C-B8AD-9A5D9C2BD60E}" destId="{403ED9C2-BF84-4895-8CFB-5CA36E0D5E1C}" srcOrd="0" destOrd="0" presId="urn:microsoft.com/office/officeart/2018/2/layout/IconVerticalSolidList"/>
    <dgm:cxn modelId="{CD1D1EB6-CED3-47ED-BDD1-4DDBDF0BD7A3}" type="presParOf" srcId="{403ED9C2-BF84-4895-8CFB-5CA36E0D5E1C}" destId="{EB95EC71-7781-4E4A-AA20-8C44BD70171C}" srcOrd="0" destOrd="0" presId="urn:microsoft.com/office/officeart/2018/2/layout/IconVerticalSolidList"/>
    <dgm:cxn modelId="{D50CD9D1-2E20-4B0F-8512-2770A0E63F64}" type="presParOf" srcId="{403ED9C2-BF84-4895-8CFB-5CA36E0D5E1C}" destId="{61A707C3-F16E-4051-96AC-B358F19E72E9}" srcOrd="1" destOrd="0" presId="urn:microsoft.com/office/officeart/2018/2/layout/IconVerticalSolidList"/>
    <dgm:cxn modelId="{C88142FF-89A0-4DA8-AF85-8EE58E8A8668}" type="presParOf" srcId="{403ED9C2-BF84-4895-8CFB-5CA36E0D5E1C}" destId="{2542B6C5-D70D-4A16-B4D1-8DE29627EB21}" srcOrd="2" destOrd="0" presId="urn:microsoft.com/office/officeart/2018/2/layout/IconVerticalSolidList"/>
    <dgm:cxn modelId="{30509859-5083-43E3-BDEE-72F91D14CBD1}" type="presParOf" srcId="{403ED9C2-BF84-4895-8CFB-5CA36E0D5E1C}" destId="{E3C6DAED-16E7-4A51-875B-1C392341FF7E}" srcOrd="3" destOrd="0" presId="urn:microsoft.com/office/officeart/2018/2/layout/IconVerticalSolidList"/>
    <dgm:cxn modelId="{3F2949C5-82FA-434E-B9EA-641EB0D3E53C}" type="presParOf" srcId="{EE10BA16-06B2-4D6C-B8AD-9A5D9C2BD60E}" destId="{E3988D20-974E-42DF-B194-2B9096C56B8C}" srcOrd="1" destOrd="0" presId="urn:microsoft.com/office/officeart/2018/2/layout/IconVerticalSolidList"/>
    <dgm:cxn modelId="{8BB1D53A-39C2-491A-A3B9-3FD3D49536D6}" type="presParOf" srcId="{EE10BA16-06B2-4D6C-B8AD-9A5D9C2BD60E}" destId="{3694A337-8FD8-4AAE-BD7C-26E7D727EC39}" srcOrd="2" destOrd="0" presId="urn:microsoft.com/office/officeart/2018/2/layout/IconVerticalSolidList"/>
    <dgm:cxn modelId="{FED995A2-122C-4818-8BCA-14348A49F60A}" type="presParOf" srcId="{3694A337-8FD8-4AAE-BD7C-26E7D727EC39}" destId="{36E3F1E3-FB92-47A9-B3DD-97409C541A0B}" srcOrd="0" destOrd="0" presId="urn:microsoft.com/office/officeart/2018/2/layout/IconVerticalSolidList"/>
    <dgm:cxn modelId="{C5AB0318-7C15-405A-8879-357AA58C595C}" type="presParOf" srcId="{3694A337-8FD8-4AAE-BD7C-26E7D727EC39}" destId="{1D997DE4-5680-4181-9F9E-D6E2F5639008}" srcOrd="1" destOrd="0" presId="urn:microsoft.com/office/officeart/2018/2/layout/IconVerticalSolidList"/>
    <dgm:cxn modelId="{0F63F5DF-D27A-42B2-B440-8B61AE38961D}" type="presParOf" srcId="{3694A337-8FD8-4AAE-BD7C-26E7D727EC39}" destId="{E0C73ED7-FBF3-4153-B182-566F910773FC}" srcOrd="2" destOrd="0" presId="urn:microsoft.com/office/officeart/2018/2/layout/IconVerticalSolidList"/>
    <dgm:cxn modelId="{E0DD28FE-46A0-419A-BA88-000A732C52A3}" type="presParOf" srcId="{3694A337-8FD8-4AAE-BD7C-26E7D727EC39}" destId="{007967E2-D16D-498A-93BB-349D622A487E}" srcOrd="3" destOrd="0" presId="urn:microsoft.com/office/officeart/2018/2/layout/IconVerticalSolidList"/>
    <dgm:cxn modelId="{1D1BD045-0D33-4C67-B015-F88F95DF2855}" type="presParOf" srcId="{EE10BA16-06B2-4D6C-B8AD-9A5D9C2BD60E}" destId="{6343F120-A38D-4C5D-943A-95AFE3E5E8A0}" srcOrd="3" destOrd="0" presId="urn:microsoft.com/office/officeart/2018/2/layout/IconVerticalSolidList"/>
    <dgm:cxn modelId="{F421F96B-4EB1-4B4D-9806-7862B916D961}" type="presParOf" srcId="{EE10BA16-06B2-4D6C-B8AD-9A5D9C2BD60E}" destId="{855C1FF2-F2FE-40C3-BB8E-9A096CFD9963}" srcOrd="4" destOrd="0" presId="urn:microsoft.com/office/officeart/2018/2/layout/IconVerticalSolidList"/>
    <dgm:cxn modelId="{A3A9A055-90A2-407C-A1FB-BA9AF508E4A5}" type="presParOf" srcId="{855C1FF2-F2FE-40C3-BB8E-9A096CFD9963}" destId="{C8355F3B-6578-46BD-B212-8336A96F4D8F}" srcOrd="0" destOrd="0" presId="urn:microsoft.com/office/officeart/2018/2/layout/IconVerticalSolidList"/>
    <dgm:cxn modelId="{E6385957-2FFD-4739-BE53-C8A0736DFB57}" type="presParOf" srcId="{855C1FF2-F2FE-40C3-BB8E-9A096CFD9963}" destId="{3406064B-73B0-4AAB-B570-2EB69FDAF615}" srcOrd="1" destOrd="0" presId="urn:microsoft.com/office/officeart/2018/2/layout/IconVerticalSolidList"/>
    <dgm:cxn modelId="{BEEB4EE8-6792-423F-BCFA-5FB0D1311625}" type="presParOf" srcId="{855C1FF2-F2FE-40C3-BB8E-9A096CFD9963}" destId="{EDB4A842-5E44-4371-967F-4C1905FE7DCB}" srcOrd="2" destOrd="0" presId="urn:microsoft.com/office/officeart/2018/2/layout/IconVerticalSolidList"/>
    <dgm:cxn modelId="{2BE15189-8571-4EC9-88A2-98B200DF4CF1}" type="presParOf" srcId="{855C1FF2-F2FE-40C3-BB8E-9A096CFD9963}" destId="{96641A60-A8B9-47DA-AE60-CA06B37CBCB5}" srcOrd="3" destOrd="0" presId="urn:microsoft.com/office/officeart/2018/2/layout/IconVerticalSolidList"/>
    <dgm:cxn modelId="{BB5D7737-5FD9-4E26-AD84-36880DAEF53A}" type="presParOf" srcId="{EE10BA16-06B2-4D6C-B8AD-9A5D9C2BD60E}" destId="{4C84FE32-6467-4794-804A-1EFCB277EAEC}" srcOrd="5" destOrd="0" presId="urn:microsoft.com/office/officeart/2018/2/layout/IconVerticalSolidList"/>
    <dgm:cxn modelId="{F0AA6C3E-825E-4518-951F-D612D68D2FCB}" type="presParOf" srcId="{EE10BA16-06B2-4D6C-B8AD-9A5D9C2BD60E}" destId="{F7299170-0572-4228-8E17-093DF764B30E}" srcOrd="6" destOrd="0" presId="urn:microsoft.com/office/officeart/2018/2/layout/IconVerticalSolidList"/>
    <dgm:cxn modelId="{77D2381E-BE43-4C42-B036-BB78716377A9}" type="presParOf" srcId="{F7299170-0572-4228-8E17-093DF764B30E}" destId="{C388361A-123C-44D3-98A3-CFAB83E79F0F}" srcOrd="0" destOrd="0" presId="urn:microsoft.com/office/officeart/2018/2/layout/IconVerticalSolidList"/>
    <dgm:cxn modelId="{BDE5F856-9725-4D5D-B504-EFB83FB619CD}" type="presParOf" srcId="{F7299170-0572-4228-8E17-093DF764B30E}" destId="{B6B53556-D0AB-4C5A-A419-7B4CE48A1A8E}" srcOrd="1" destOrd="0" presId="urn:microsoft.com/office/officeart/2018/2/layout/IconVerticalSolidList"/>
    <dgm:cxn modelId="{6A793D5E-490E-4D6C-B31B-EA8952453D2C}" type="presParOf" srcId="{F7299170-0572-4228-8E17-093DF764B30E}" destId="{AAA43F32-B82E-4FF9-A6A1-FB44DF4AE8C0}" srcOrd="2" destOrd="0" presId="urn:microsoft.com/office/officeart/2018/2/layout/IconVerticalSolidList"/>
    <dgm:cxn modelId="{904B1A98-8629-4CE8-B600-54195258A70E}" type="presParOf" srcId="{F7299170-0572-4228-8E17-093DF764B30E}" destId="{C81B01FE-C150-4907-A311-A76DC7B3F9D7}" srcOrd="3" destOrd="0" presId="urn:microsoft.com/office/officeart/2018/2/layout/IconVerticalSolidList"/>
    <dgm:cxn modelId="{578FCB84-C67A-4A82-AA85-39936410CA04}" type="presParOf" srcId="{EE10BA16-06B2-4D6C-B8AD-9A5D9C2BD60E}" destId="{5724B4FE-39BC-4336-8694-FBC495763BC2}" srcOrd="7" destOrd="0" presId="urn:microsoft.com/office/officeart/2018/2/layout/IconVerticalSolidList"/>
    <dgm:cxn modelId="{315FD9FF-553E-4A58-BE19-B8DCF0A31924}" type="presParOf" srcId="{EE10BA16-06B2-4D6C-B8AD-9A5D9C2BD60E}" destId="{48F9AD5B-C26D-43D5-8F73-6F1E3374B5A8}" srcOrd="8" destOrd="0" presId="urn:microsoft.com/office/officeart/2018/2/layout/IconVerticalSolidList"/>
    <dgm:cxn modelId="{F818ACF9-C378-4952-AB74-0FF83E251ABB}" type="presParOf" srcId="{48F9AD5B-C26D-43D5-8F73-6F1E3374B5A8}" destId="{3BB6F2C1-E086-417C-AE39-4A4112ED356C}" srcOrd="0" destOrd="0" presId="urn:microsoft.com/office/officeart/2018/2/layout/IconVerticalSolidList"/>
    <dgm:cxn modelId="{CCD75C43-9BC8-4950-82B5-FAD2DC25244B}" type="presParOf" srcId="{48F9AD5B-C26D-43D5-8F73-6F1E3374B5A8}" destId="{3A11203A-8F33-403C-91BB-F77A93E20CAB}" srcOrd="1" destOrd="0" presId="urn:microsoft.com/office/officeart/2018/2/layout/IconVerticalSolidList"/>
    <dgm:cxn modelId="{B2BFDBD5-7D7D-429E-B964-6BDC9D02823F}" type="presParOf" srcId="{48F9AD5B-C26D-43D5-8F73-6F1E3374B5A8}" destId="{4047E667-028A-4952-B5F1-B12F6CA51CED}" srcOrd="2" destOrd="0" presId="urn:microsoft.com/office/officeart/2018/2/layout/IconVerticalSolidList"/>
    <dgm:cxn modelId="{7222AF8A-01BE-41EE-9001-8F6C7555A886}" type="presParOf" srcId="{48F9AD5B-C26D-43D5-8F73-6F1E3374B5A8}" destId="{C1335E10-D7ED-41A5-A915-80E79E41C27F}" srcOrd="3" destOrd="0" presId="urn:microsoft.com/office/officeart/2018/2/layout/IconVerticalSolidList"/>
    <dgm:cxn modelId="{C44856C1-1A6F-48EA-9662-9AA1C516C967}" type="presParOf" srcId="{EE10BA16-06B2-4D6C-B8AD-9A5D9C2BD60E}" destId="{5393928D-5F28-44B8-AF7E-984856394DB7}" srcOrd="9" destOrd="0" presId="urn:microsoft.com/office/officeart/2018/2/layout/IconVerticalSolidList"/>
    <dgm:cxn modelId="{A2DE21B8-DADD-4B2B-B742-8713E65DAFA5}" type="presParOf" srcId="{EE10BA16-06B2-4D6C-B8AD-9A5D9C2BD60E}" destId="{DC424A5A-2725-4519-97BA-C09F706F9AD7}" srcOrd="10" destOrd="0" presId="urn:microsoft.com/office/officeart/2018/2/layout/IconVerticalSolidList"/>
    <dgm:cxn modelId="{056B1264-7671-4AD9-AEB0-62298F20C321}" type="presParOf" srcId="{DC424A5A-2725-4519-97BA-C09F706F9AD7}" destId="{94A63E5A-BC98-4BB7-92A5-6C3B3881F95A}" srcOrd="0" destOrd="0" presId="urn:microsoft.com/office/officeart/2018/2/layout/IconVerticalSolidList"/>
    <dgm:cxn modelId="{EB2A53A0-ABD1-451F-9E5F-02A07E49EAEA}" type="presParOf" srcId="{DC424A5A-2725-4519-97BA-C09F706F9AD7}" destId="{93A7BAA1-1D15-4E5A-8087-61F30E7EBE1C}" srcOrd="1" destOrd="0" presId="urn:microsoft.com/office/officeart/2018/2/layout/IconVerticalSolidList"/>
    <dgm:cxn modelId="{8282EB01-E958-4FA2-8B2F-CCDEF1E3E956}" type="presParOf" srcId="{DC424A5A-2725-4519-97BA-C09F706F9AD7}" destId="{8C4DDB19-C6F5-4D02-B496-02D3907F1C46}" srcOrd="2" destOrd="0" presId="urn:microsoft.com/office/officeart/2018/2/layout/IconVerticalSolidList"/>
    <dgm:cxn modelId="{EC49E969-EDF2-4298-8114-1D57D815586C}" type="presParOf" srcId="{DC424A5A-2725-4519-97BA-C09F706F9AD7}" destId="{BA08A9BB-80A5-4914-982D-661FD6333890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50D3B8A-BDFC-40FD-823D-AE3D37E6126C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011C4D32-AA1A-4F06-A0EB-4FA2EE6EF608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pl-PL" dirty="0"/>
            <a:t>Medycyna</a:t>
          </a:r>
          <a:endParaRPr lang="en-US" dirty="0"/>
        </a:p>
      </dgm:t>
    </dgm:pt>
    <dgm:pt modelId="{78A9BF3C-8D41-4D5B-9EA0-C5E0BA80E605}" type="parTrans" cxnId="{96B90DFF-7D00-45E1-BE0A-ADA286F501DC}">
      <dgm:prSet/>
      <dgm:spPr/>
      <dgm:t>
        <a:bodyPr/>
        <a:lstStyle/>
        <a:p>
          <a:endParaRPr lang="en-US"/>
        </a:p>
      </dgm:t>
    </dgm:pt>
    <dgm:pt modelId="{98E84BF3-A742-462C-A362-87A40C5562D7}" type="sibTrans" cxnId="{96B90DFF-7D00-45E1-BE0A-ADA286F501DC}">
      <dgm:prSet/>
      <dgm:spPr/>
      <dgm:t>
        <a:bodyPr/>
        <a:lstStyle/>
        <a:p>
          <a:endParaRPr lang="en-US"/>
        </a:p>
      </dgm:t>
    </dgm:pt>
    <dgm:pt modelId="{B22A6704-ED2A-401D-8F8B-CE12CA39767E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pl-PL" b="1" dirty="0"/>
            <a:t>Kryminalistyka</a:t>
          </a:r>
          <a:endParaRPr lang="en-US" b="1" dirty="0"/>
        </a:p>
      </dgm:t>
    </dgm:pt>
    <dgm:pt modelId="{0C1F22DC-E5AE-4D91-BA1E-25D4D37B9A8E}" type="parTrans" cxnId="{BB7C398C-6B28-45A4-8651-38674F6D011D}">
      <dgm:prSet/>
      <dgm:spPr/>
      <dgm:t>
        <a:bodyPr/>
        <a:lstStyle/>
        <a:p>
          <a:endParaRPr lang="en-US"/>
        </a:p>
      </dgm:t>
    </dgm:pt>
    <dgm:pt modelId="{D09758E0-8D8C-49D2-963C-7C0FB4533081}" type="sibTrans" cxnId="{BB7C398C-6B28-45A4-8651-38674F6D011D}">
      <dgm:prSet/>
      <dgm:spPr/>
      <dgm:t>
        <a:bodyPr/>
        <a:lstStyle/>
        <a:p>
          <a:endParaRPr lang="en-US"/>
        </a:p>
      </dgm:t>
    </dgm:pt>
    <dgm:pt modelId="{8A65585C-F07F-4A5B-A1E5-FA1BD738120A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pl-PL"/>
            <a:t>Sport</a:t>
          </a:r>
          <a:endParaRPr lang="en-US"/>
        </a:p>
      </dgm:t>
    </dgm:pt>
    <dgm:pt modelId="{BCBECDC1-BA31-490B-BADE-37B5C262F664}" type="parTrans" cxnId="{CBFB8D79-AA33-49C5-9D40-0BF25E13AE39}">
      <dgm:prSet/>
      <dgm:spPr/>
      <dgm:t>
        <a:bodyPr/>
        <a:lstStyle/>
        <a:p>
          <a:endParaRPr lang="en-US"/>
        </a:p>
      </dgm:t>
    </dgm:pt>
    <dgm:pt modelId="{8811068E-26B6-4678-BF31-3F23BFFEABF7}" type="sibTrans" cxnId="{CBFB8D79-AA33-49C5-9D40-0BF25E13AE39}">
      <dgm:prSet/>
      <dgm:spPr/>
      <dgm:t>
        <a:bodyPr/>
        <a:lstStyle/>
        <a:p>
          <a:endParaRPr lang="en-US"/>
        </a:p>
      </dgm:t>
    </dgm:pt>
    <dgm:pt modelId="{4DE14601-3A15-4809-8C05-3CDB80198161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pl-PL"/>
            <a:t>Monitoring</a:t>
          </a:r>
          <a:endParaRPr lang="en-US"/>
        </a:p>
      </dgm:t>
    </dgm:pt>
    <dgm:pt modelId="{6F0DA5E0-C04F-448B-896D-489C55219179}" type="parTrans" cxnId="{95138D8C-3C50-4DF7-9118-D2A5885CBC1B}">
      <dgm:prSet/>
      <dgm:spPr/>
      <dgm:t>
        <a:bodyPr/>
        <a:lstStyle/>
        <a:p>
          <a:endParaRPr lang="en-US"/>
        </a:p>
      </dgm:t>
    </dgm:pt>
    <dgm:pt modelId="{688485EB-79E6-4278-B42E-936E6E56615E}" type="sibTrans" cxnId="{95138D8C-3C50-4DF7-9118-D2A5885CBC1B}">
      <dgm:prSet/>
      <dgm:spPr/>
      <dgm:t>
        <a:bodyPr/>
        <a:lstStyle/>
        <a:p>
          <a:endParaRPr lang="en-US"/>
        </a:p>
      </dgm:t>
    </dgm:pt>
    <dgm:pt modelId="{A5A24ADA-B7F4-45B7-9E5E-3BD7B823A1E0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pl-PL"/>
            <a:t>Robotyka</a:t>
          </a:r>
          <a:endParaRPr lang="en-US"/>
        </a:p>
      </dgm:t>
    </dgm:pt>
    <dgm:pt modelId="{695513C5-0D4B-431A-B72B-A5CB932281B7}" type="parTrans" cxnId="{4267D4CC-CE41-430B-A644-F7FDC6FEE420}">
      <dgm:prSet/>
      <dgm:spPr/>
      <dgm:t>
        <a:bodyPr/>
        <a:lstStyle/>
        <a:p>
          <a:endParaRPr lang="en-US"/>
        </a:p>
      </dgm:t>
    </dgm:pt>
    <dgm:pt modelId="{70803417-9ED2-48B1-8D01-C86B77CC5238}" type="sibTrans" cxnId="{4267D4CC-CE41-430B-A644-F7FDC6FEE420}">
      <dgm:prSet/>
      <dgm:spPr/>
      <dgm:t>
        <a:bodyPr/>
        <a:lstStyle/>
        <a:p>
          <a:endParaRPr lang="en-US"/>
        </a:p>
      </dgm:t>
    </dgm:pt>
    <dgm:pt modelId="{017C13C9-552C-4E39-9153-A23F2B9C8994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pl-PL" dirty="0"/>
            <a:t>Wewnętrzna nawigacja inercyjna</a:t>
          </a:r>
          <a:endParaRPr lang="en-US" b="1" dirty="0"/>
        </a:p>
      </dgm:t>
    </dgm:pt>
    <dgm:pt modelId="{0845AC3F-6334-429F-8F95-C6DB663AF1EE}" type="parTrans" cxnId="{BB395DDD-D51E-4F66-9827-EF2F1366D7C0}">
      <dgm:prSet/>
      <dgm:spPr/>
      <dgm:t>
        <a:bodyPr/>
        <a:lstStyle/>
        <a:p>
          <a:endParaRPr lang="pl-PL"/>
        </a:p>
      </dgm:t>
    </dgm:pt>
    <dgm:pt modelId="{C2390EB0-4E90-488F-8A06-34DA03C79DB1}" type="sibTrans" cxnId="{BB395DDD-D51E-4F66-9827-EF2F1366D7C0}">
      <dgm:prSet/>
      <dgm:spPr/>
      <dgm:t>
        <a:bodyPr/>
        <a:lstStyle/>
        <a:p>
          <a:endParaRPr lang="pl-PL"/>
        </a:p>
      </dgm:t>
    </dgm:pt>
    <dgm:pt modelId="{135EF2BA-10DD-4D2E-B49F-34FAB88998E2}" type="pres">
      <dgm:prSet presAssocID="{E50D3B8A-BDFC-40FD-823D-AE3D37E6126C}" presName="root" presStyleCnt="0">
        <dgm:presLayoutVars>
          <dgm:dir/>
          <dgm:resizeHandles val="exact"/>
        </dgm:presLayoutVars>
      </dgm:prSet>
      <dgm:spPr/>
    </dgm:pt>
    <dgm:pt modelId="{FFA69A10-A82E-4CD4-A115-6EE95A757240}" type="pres">
      <dgm:prSet presAssocID="{011C4D32-AA1A-4F06-A0EB-4FA2EE6EF608}" presName="compNode" presStyleCnt="0"/>
      <dgm:spPr/>
    </dgm:pt>
    <dgm:pt modelId="{575821D1-2FDD-4C77-92F8-0832AF464187}" type="pres">
      <dgm:prSet presAssocID="{011C4D32-AA1A-4F06-A0EB-4FA2EE6EF608}" presName="iconBgRect" presStyleLbl="bgShp" presStyleIdx="0" presStyleCnt="6"/>
      <dgm:spPr>
        <a:prstGeom prst="round2DiagRect">
          <a:avLst>
            <a:gd name="adj1" fmla="val 29727"/>
            <a:gd name="adj2" fmla="val 0"/>
          </a:avLst>
        </a:prstGeom>
      </dgm:spPr>
    </dgm:pt>
    <dgm:pt modelId="{33F717F7-36F2-4516-982C-758CF9D659E0}" type="pres">
      <dgm:prSet presAssocID="{011C4D32-AA1A-4F06-A0EB-4FA2EE6EF608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tor"/>
        </a:ext>
      </dgm:extLst>
    </dgm:pt>
    <dgm:pt modelId="{C2765D62-9419-4D69-A004-11490DCF6B40}" type="pres">
      <dgm:prSet presAssocID="{011C4D32-AA1A-4F06-A0EB-4FA2EE6EF608}" presName="spaceRect" presStyleCnt="0"/>
      <dgm:spPr/>
    </dgm:pt>
    <dgm:pt modelId="{6A833738-0439-48CC-A10E-F71F819F45C8}" type="pres">
      <dgm:prSet presAssocID="{011C4D32-AA1A-4F06-A0EB-4FA2EE6EF608}" presName="textRect" presStyleLbl="revTx" presStyleIdx="0" presStyleCnt="6">
        <dgm:presLayoutVars>
          <dgm:chMax val="1"/>
          <dgm:chPref val="1"/>
        </dgm:presLayoutVars>
      </dgm:prSet>
      <dgm:spPr/>
    </dgm:pt>
    <dgm:pt modelId="{10DA6C2A-64F9-4E9D-B8E7-DAE717775C6D}" type="pres">
      <dgm:prSet presAssocID="{98E84BF3-A742-462C-A362-87A40C5562D7}" presName="sibTrans" presStyleCnt="0"/>
      <dgm:spPr/>
    </dgm:pt>
    <dgm:pt modelId="{DDD5E3AC-AFD8-4C13-BC1D-398BFA3028E4}" type="pres">
      <dgm:prSet presAssocID="{B22A6704-ED2A-401D-8F8B-CE12CA39767E}" presName="compNode" presStyleCnt="0"/>
      <dgm:spPr/>
    </dgm:pt>
    <dgm:pt modelId="{677C8D2A-783E-4983-B22F-32266811F9D4}" type="pres">
      <dgm:prSet presAssocID="{B22A6704-ED2A-401D-8F8B-CE12CA39767E}" presName="iconBgRect" presStyleLbl="bgShp" presStyleIdx="1" presStyleCnt="6"/>
      <dgm:spPr>
        <a:prstGeom prst="round2DiagRect">
          <a:avLst>
            <a:gd name="adj1" fmla="val 29727"/>
            <a:gd name="adj2" fmla="val 0"/>
          </a:avLst>
        </a:prstGeom>
        <a:solidFill>
          <a:schemeClr val="accent2">
            <a:lumMod val="60000"/>
            <a:lumOff val="40000"/>
          </a:schemeClr>
        </a:solidFill>
        <a:ln>
          <a:solidFill>
            <a:schemeClr val="tx1"/>
          </a:solidFill>
        </a:ln>
      </dgm:spPr>
    </dgm:pt>
    <dgm:pt modelId="{1CA093CF-D5BB-442E-9786-45F76B23C752}" type="pres">
      <dgm:prSet presAssocID="{B22A6704-ED2A-401D-8F8B-CE12CA39767E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keleton"/>
        </a:ext>
      </dgm:extLst>
    </dgm:pt>
    <dgm:pt modelId="{37A8B9ED-352C-41B2-98CD-B0A25B93F323}" type="pres">
      <dgm:prSet presAssocID="{B22A6704-ED2A-401D-8F8B-CE12CA39767E}" presName="spaceRect" presStyleCnt="0"/>
      <dgm:spPr/>
    </dgm:pt>
    <dgm:pt modelId="{A4622884-BA68-4E8B-A673-14352DB08E1E}" type="pres">
      <dgm:prSet presAssocID="{B22A6704-ED2A-401D-8F8B-CE12CA39767E}" presName="textRect" presStyleLbl="revTx" presStyleIdx="1" presStyleCnt="6">
        <dgm:presLayoutVars>
          <dgm:chMax val="1"/>
          <dgm:chPref val="1"/>
        </dgm:presLayoutVars>
      </dgm:prSet>
      <dgm:spPr/>
    </dgm:pt>
    <dgm:pt modelId="{6B40C220-96BC-4A49-8207-F3B718C8A16D}" type="pres">
      <dgm:prSet presAssocID="{D09758E0-8D8C-49D2-963C-7C0FB4533081}" presName="sibTrans" presStyleCnt="0"/>
      <dgm:spPr/>
    </dgm:pt>
    <dgm:pt modelId="{3FFB0512-739F-44F6-A9EA-7693854ECC31}" type="pres">
      <dgm:prSet presAssocID="{8A65585C-F07F-4A5B-A1E5-FA1BD738120A}" presName="compNode" presStyleCnt="0"/>
      <dgm:spPr/>
    </dgm:pt>
    <dgm:pt modelId="{FD3314D2-F158-4035-BE58-1C04E036094B}" type="pres">
      <dgm:prSet presAssocID="{8A65585C-F07F-4A5B-A1E5-FA1BD738120A}" presName="iconBgRect" presStyleLbl="bgShp" presStyleIdx="2" presStyleCnt="6"/>
      <dgm:spPr>
        <a:prstGeom prst="round2DiagRect">
          <a:avLst>
            <a:gd name="adj1" fmla="val 29727"/>
            <a:gd name="adj2" fmla="val 0"/>
          </a:avLst>
        </a:prstGeom>
      </dgm:spPr>
    </dgm:pt>
    <dgm:pt modelId="{27975447-611E-43E4-B310-DA61E38ED43A}" type="pres">
      <dgm:prSet presAssocID="{8A65585C-F07F-4A5B-A1E5-FA1BD738120A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occer"/>
        </a:ext>
      </dgm:extLst>
    </dgm:pt>
    <dgm:pt modelId="{B19F9822-9B9B-49E4-B196-9DCE10F00BEA}" type="pres">
      <dgm:prSet presAssocID="{8A65585C-F07F-4A5B-A1E5-FA1BD738120A}" presName="spaceRect" presStyleCnt="0"/>
      <dgm:spPr/>
    </dgm:pt>
    <dgm:pt modelId="{9381B8E4-FD6C-4B5B-9E16-3833711FBAC4}" type="pres">
      <dgm:prSet presAssocID="{8A65585C-F07F-4A5B-A1E5-FA1BD738120A}" presName="textRect" presStyleLbl="revTx" presStyleIdx="2" presStyleCnt="6">
        <dgm:presLayoutVars>
          <dgm:chMax val="1"/>
          <dgm:chPref val="1"/>
        </dgm:presLayoutVars>
      </dgm:prSet>
      <dgm:spPr/>
    </dgm:pt>
    <dgm:pt modelId="{4C312A37-F1A3-4659-AF7C-4045EC90C461}" type="pres">
      <dgm:prSet presAssocID="{8811068E-26B6-4678-BF31-3F23BFFEABF7}" presName="sibTrans" presStyleCnt="0"/>
      <dgm:spPr/>
    </dgm:pt>
    <dgm:pt modelId="{E545A9E9-84D3-4C1E-8290-C0B14B94038E}" type="pres">
      <dgm:prSet presAssocID="{4DE14601-3A15-4809-8C05-3CDB80198161}" presName="compNode" presStyleCnt="0"/>
      <dgm:spPr/>
    </dgm:pt>
    <dgm:pt modelId="{221A962E-9118-4CBC-9CCD-ED71C674AE5F}" type="pres">
      <dgm:prSet presAssocID="{4DE14601-3A15-4809-8C05-3CDB80198161}" presName="iconBgRect" presStyleLbl="bgShp" presStyleIdx="3" presStyleCnt="6"/>
      <dgm:spPr>
        <a:prstGeom prst="round2DiagRect">
          <a:avLst>
            <a:gd name="adj1" fmla="val 29727"/>
            <a:gd name="adj2" fmla="val 0"/>
          </a:avLst>
        </a:prstGeom>
      </dgm:spPr>
    </dgm:pt>
    <dgm:pt modelId="{645DBB33-23ED-42F3-A38D-CF841A3FA809}" type="pres">
      <dgm:prSet presAssocID="{4DE14601-3A15-4809-8C05-3CDB80198161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ye"/>
        </a:ext>
      </dgm:extLst>
    </dgm:pt>
    <dgm:pt modelId="{8BD5D44C-2425-4704-BFD5-EE773211309A}" type="pres">
      <dgm:prSet presAssocID="{4DE14601-3A15-4809-8C05-3CDB80198161}" presName="spaceRect" presStyleCnt="0"/>
      <dgm:spPr/>
    </dgm:pt>
    <dgm:pt modelId="{223BD771-FA4A-4C27-8102-DBB7996BA7E6}" type="pres">
      <dgm:prSet presAssocID="{4DE14601-3A15-4809-8C05-3CDB80198161}" presName="textRect" presStyleLbl="revTx" presStyleIdx="3" presStyleCnt="6">
        <dgm:presLayoutVars>
          <dgm:chMax val="1"/>
          <dgm:chPref val="1"/>
        </dgm:presLayoutVars>
      </dgm:prSet>
      <dgm:spPr/>
    </dgm:pt>
    <dgm:pt modelId="{9491AED2-604A-46A5-9BBA-DCE6677F302C}" type="pres">
      <dgm:prSet presAssocID="{688485EB-79E6-4278-B42E-936E6E56615E}" presName="sibTrans" presStyleCnt="0"/>
      <dgm:spPr/>
    </dgm:pt>
    <dgm:pt modelId="{F2B5CFDE-3098-4058-8960-F47B3AE8481C}" type="pres">
      <dgm:prSet presAssocID="{A5A24ADA-B7F4-45B7-9E5E-3BD7B823A1E0}" presName="compNode" presStyleCnt="0"/>
      <dgm:spPr/>
    </dgm:pt>
    <dgm:pt modelId="{F6FA847D-DD0C-4D47-99D6-777953E9371E}" type="pres">
      <dgm:prSet presAssocID="{A5A24ADA-B7F4-45B7-9E5E-3BD7B823A1E0}" presName="iconBgRect" presStyleLbl="bgShp" presStyleIdx="4" presStyleCnt="6"/>
      <dgm:spPr>
        <a:prstGeom prst="round2DiagRect">
          <a:avLst>
            <a:gd name="adj1" fmla="val 29727"/>
            <a:gd name="adj2" fmla="val 0"/>
          </a:avLst>
        </a:prstGeom>
      </dgm:spPr>
    </dgm:pt>
    <dgm:pt modelId="{BD856C9D-8B37-414B-8C26-F70F62FF878C}" type="pres">
      <dgm:prSet presAssocID="{A5A24ADA-B7F4-45B7-9E5E-3BD7B823A1E0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lue"/>
        </a:ext>
      </dgm:extLst>
    </dgm:pt>
    <dgm:pt modelId="{850F64D8-B71B-4DD8-AD72-668879CE8ED7}" type="pres">
      <dgm:prSet presAssocID="{A5A24ADA-B7F4-45B7-9E5E-3BD7B823A1E0}" presName="spaceRect" presStyleCnt="0"/>
      <dgm:spPr/>
    </dgm:pt>
    <dgm:pt modelId="{384AB9BC-5B6D-4247-964C-E446BDB52CA3}" type="pres">
      <dgm:prSet presAssocID="{A5A24ADA-B7F4-45B7-9E5E-3BD7B823A1E0}" presName="textRect" presStyleLbl="revTx" presStyleIdx="4" presStyleCnt="6">
        <dgm:presLayoutVars>
          <dgm:chMax val="1"/>
          <dgm:chPref val="1"/>
        </dgm:presLayoutVars>
      </dgm:prSet>
      <dgm:spPr/>
    </dgm:pt>
    <dgm:pt modelId="{E03D9061-2AD7-483E-994A-F8CC94060227}" type="pres">
      <dgm:prSet presAssocID="{70803417-9ED2-48B1-8D01-C86B77CC5238}" presName="sibTrans" presStyleCnt="0"/>
      <dgm:spPr/>
    </dgm:pt>
    <dgm:pt modelId="{35CA1329-7DB9-40B9-819F-A8FF93DB5E5B}" type="pres">
      <dgm:prSet presAssocID="{017C13C9-552C-4E39-9153-A23F2B9C8994}" presName="compNode" presStyleCnt="0"/>
      <dgm:spPr/>
    </dgm:pt>
    <dgm:pt modelId="{FF629A97-9823-4384-9C5B-350E49957B2F}" type="pres">
      <dgm:prSet presAssocID="{017C13C9-552C-4E39-9153-A23F2B9C8994}" presName="iconBgRect" presStyleLbl="bgShp" presStyleIdx="5" presStyleCnt="6"/>
      <dgm:spPr>
        <a:prstGeom prst="round2DiagRect">
          <a:avLst>
            <a:gd name="adj1" fmla="val 29727"/>
            <a:gd name="adj2" fmla="val 0"/>
          </a:avLst>
        </a:prstGeom>
      </dgm:spPr>
    </dgm:pt>
    <dgm:pt modelId="{99D78FCD-D796-47E4-A554-A9BD934344D0}" type="pres">
      <dgm:prSet presAssocID="{017C13C9-552C-4E39-9153-A23F2B9C8994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p compass"/>
        </a:ext>
      </dgm:extLst>
    </dgm:pt>
    <dgm:pt modelId="{618E2EA9-B8B1-4340-8C08-E99D8B8AD234}" type="pres">
      <dgm:prSet presAssocID="{017C13C9-552C-4E39-9153-A23F2B9C8994}" presName="spaceRect" presStyleCnt="0"/>
      <dgm:spPr/>
    </dgm:pt>
    <dgm:pt modelId="{4B10535D-38E0-4701-922C-331603C76891}" type="pres">
      <dgm:prSet presAssocID="{017C13C9-552C-4E39-9153-A23F2B9C8994}" presName="textRect" presStyleLbl="revTx" presStyleIdx="5" presStyleCnt="6" custScaleX="145790">
        <dgm:presLayoutVars>
          <dgm:chMax val="1"/>
          <dgm:chPref val="1"/>
        </dgm:presLayoutVars>
      </dgm:prSet>
      <dgm:spPr/>
    </dgm:pt>
  </dgm:ptLst>
  <dgm:cxnLst>
    <dgm:cxn modelId="{8A870204-18E3-4BB8-B5F3-DE9D7022F312}" type="presOf" srcId="{4DE14601-3A15-4809-8C05-3CDB80198161}" destId="{223BD771-FA4A-4C27-8102-DBB7996BA7E6}" srcOrd="0" destOrd="0" presId="urn:microsoft.com/office/officeart/2018/5/layout/IconLeafLabelList"/>
    <dgm:cxn modelId="{1A5F4239-BE0D-4C16-AF14-59FE4340E33E}" type="presOf" srcId="{017C13C9-552C-4E39-9153-A23F2B9C8994}" destId="{4B10535D-38E0-4701-922C-331603C76891}" srcOrd="0" destOrd="0" presId="urn:microsoft.com/office/officeart/2018/5/layout/IconLeafLabelList"/>
    <dgm:cxn modelId="{52C9883C-A879-4C84-A9C5-D7328A6ED167}" type="presOf" srcId="{A5A24ADA-B7F4-45B7-9E5E-3BD7B823A1E0}" destId="{384AB9BC-5B6D-4247-964C-E446BDB52CA3}" srcOrd="0" destOrd="0" presId="urn:microsoft.com/office/officeart/2018/5/layout/IconLeafLabelList"/>
    <dgm:cxn modelId="{30F9F046-3E54-4C9A-9C3F-D1B640F7E9C3}" type="presOf" srcId="{8A65585C-F07F-4A5B-A1E5-FA1BD738120A}" destId="{9381B8E4-FD6C-4B5B-9E16-3833711FBAC4}" srcOrd="0" destOrd="0" presId="urn:microsoft.com/office/officeart/2018/5/layout/IconLeafLabelList"/>
    <dgm:cxn modelId="{CBFB8D79-AA33-49C5-9D40-0BF25E13AE39}" srcId="{E50D3B8A-BDFC-40FD-823D-AE3D37E6126C}" destId="{8A65585C-F07F-4A5B-A1E5-FA1BD738120A}" srcOrd="2" destOrd="0" parTransId="{BCBECDC1-BA31-490B-BADE-37B5C262F664}" sibTransId="{8811068E-26B6-4678-BF31-3F23BFFEABF7}"/>
    <dgm:cxn modelId="{1AA5AA84-ED79-4E11-9DA1-3FB1243EDC6A}" type="presOf" srcId="{B22A6704-ED2A-401D-8F8B-CE12CA39767E}" destId="{A4622884-BA68-4E8B-A673-14352DB08E1E}" srcOrd="0" destOrd="0" presId="urn:microsoft.com/office/officeart/2018/5/layout/IconLeafLabelList"/>
    <dgm:cxn modelId="{70261D88-C1FE-475B-BE3D-D7E723D96AB6}" type="presOf" srcId="{E50D3B8A-BDFC-40FD-823D-AE3D37E6126C}" destId="{135EF2BA-10DD-4D2E-B49F-34FAB88998E2}" srcOrd="0" destOrd="0" presId="urn:microsoft.com/office/officeart/2018/5/layout/IconLeafLabelList"/>
    <dgm:cxn modelId="{BB7C398C-6B28-45A4-8651-38674F6D011D}" srcId="{E50D3B8A-BDFC-40FD-823D-AE3D37E6126C}" destId="{B22A6704-ED2A-401D-8F8B-CE12CA39767E}" srcOrd="1" destOrd="0" parTransId="{0C1F22DC-E5AE-4D91-BA1E-25D4D37B9A8E}" sibTransId="{D09758E0-8D8C-49D2-963C-7C0FB4533081}"/>
    <dgm:cxn modelId="{95138D8C-3C50-4DF7-9118-D2A5885CBC1B}" srcId="{E50D3B8A-BDFC-40FD-823D-AE3D37E6126C}" destId="{4DE14601-3A15-4809-8C05-3CDB80198161}" srcOrd="3" destOrd="0" parTransId="{6F0DA5E0-C04F-448B-896D-489C55219179}" sibTransId="{688485EB-79E6-4278-B42E-936E6E56615E}"/>
    <dgm:cxn modelId="{57B48CBB-94A1-43D0-B7B2-D9F9D6090C84}" type="presOf" srcId="{011C4D32-AA1A-4F06-A0EB-4FA2EE6EF608}" destId="{6A833738-0439-48CC-A10E-F71F819F45C8}" srcOrd="0" destOrd="0" presId="urn:microsoft.com/office/officeart/2018/5/layout/IconLeafLabelList"/>
    <dgm:cxn modelId="{4267D4CC-CE41-430B-A644-F7FDC6FEE420}" srcId="{E50D3B8A-BDFC-40FD-823D-AE3D37E6126C}" destId="{A5A24ADA-B7F4-45B7-9E5E-3BD7B823A1E0}" srcOrd="4" destOrd="0" parTransId="{695513C5-0D4B-431A-B72B-A5CB932281B7}" sibTransId="{70803417-9ED2-48B1-8D01-C86B77CC5238}"/>
    <dgm:cxn modelId="{BB395DDD-D51E-4F66-9827-EF2F1366D7C0}" srcId="{E50D3B8A-BDFC-40FD-823D-AE3D37E6126C}" destId="{017C13C9-552C-4E39-9153-A23F2B9C8994}" srcOrd="5" destOrd="0" parTransId="{0845AC3F-6334-429F-8F95-C6DB663AF1EE}" sibTransId="{C2390EB0-4E90-488F-8A06-34DA03C79DB1}"/>
    <dgm:cxn modelId="{96B90DFF-7D00-45E1-BE0A-ADA286F501DC}" srcId="{E50D3B8A-BDFC-40FD-823D-AE3D37E6126C}" destId="{011C4D32-AA1A-4F06-A0EB-4FA2EE6EF608}" srcOrd="0" destOrd="0" parTransId="{78A9BF3C-8D41-4D5B-9EA0-C5E0BA80E605}" sibTransId="{98E84BF3-A742-462C-A362-87A40C5562D7}"/>
    <dgm:cxn modelId="{DD8FCA24-140C-474D-BCA1-04A323584900}" type="presParOf" srcId="{135EF2BA-10DD-4D2E-B49F-34FAB88998E2}" destId="{FFA69A10-A82E-4CD4-A115-6EE95A757240}" srcOrd="0" destOrd="0" presId="urn:microsoft.com/office/officeart/2018/5/layout/IconLeafLabelList"/>
    <dgm:cxn modelId="{4C253967-0846-44B7-9443-B644E1505F0B}" type="presParOf" srcId="{FFA69A10-A82E-4CD4-A115-6EE95A757240}" destId="{575821D1-2FDD-4C77-92F8-0832AF464187}" srcOrd="0" destOrd="0" presId="urn:microsoft.com/office/officeart/2018/5/layout/IconLeafLabelList"/>
    <dgm:cxn modelId="{A233EAA8-1EE0-48EE-A477-6D87E005142B}" type="presParOf" srcId="{FFA69A10-A82E-4CD4-A115-6EE95A757240}" destId="{33F717F7-36F2-4516-982C-758CF9D659E0}" srcOrd="1" destOrd="0" presId="urn:microsoft.com/office/officeart/2018/5/layout/IconLeafLabelList"/>
    <dgm:cxn modelId="{4BA2AF0E-2F29-4E4F-8CCF-637499F5D2AC}" type="presParOf" srcId="{FFA69A10-A82E-4CD4-A115-6EE95A757240}" destId="{C2765D62-9419-4D69-A004-11490DCF6B40}" srcOrd="2" destOrd="0" presId="urn:microsoft.com/office/officeart/2018/5/layout/IconLeafLabelList"/>
    <dgm:cxn modelId="{46B7A9B5-F8CF-45D5-84B6-986AF6998F2C}" type="presParOf" srcId="{FFA69A10-A82E-4CD4-A115-6EE95A757240}" destId="{6A833738-0439-48CC-A10E-F71F819F45C8}" srcOrd="3" destOrd="0" presId="urn:microsoft.com/office/officeart/2018/5/layout/IconLeafLabelList"/>
    <dgm:cxn modelId="{A60A9037-07BB-4E10-90AC-024E852FCC35}" type="presParOf" srcId="{135EF2BA-10DD-4D2E-B49F-34FAB88998E2}" destId="{10DA6C2A-64F9-4E9D-B8E7-DAE717775C6D}" srcOrd="1" destOrd="0" presId="urn:microsoft.com/office/officeart/2018/5/layout/IconLeafLabelList"/>
    <dgm:cxn modelId="{A56F18D6-1891-4097-A6C7-F8F6E587F4A8}" type="presParOf" srcId="{135EF2BA-10DD-4D2E-B49F-34FAB88998E2}" destId="{DDD5E3AC-AFD8-4C13-BC1D-398BFA3028E4}" srcOrd="2" destOrd="0" presId="urn:microsoft.com/office/officeart/2018/5/layout/IconLeafLabelList"/>
    <dgm:cxn modelId="{1C66EA30-6950-4BC3-AE82-6661F0850936}" type="presParOf" srcId="{DDD5E3AC-AFD8-4C13-BC1D-398BFA3028E4}" destId="{677C8D2A-783E-4983-B22F-32266811F9D4}" srcOrd="0" destOrd="0" presId="urn:microsoft.com/office/officeart/2018/5/layout/IconLeafLabelList"/>
    <dgm:cxn modelId="{5A67606B-35E2-49EA-ADF5-03F53A167C2B}" type="presParOf" srcId="{DDD5E3AC-AFD8-4C13-BC1D-398BFA3028E4}" destId="{1CA093CF-D5BB-442E-9786-45F76B23C752}" srcOrd="1" destOrd="0" presId="urn:microsoft.com/office/officeart/2018/5/layout/IconLeafLabelList"/>
    <dgm:cxn modelId="{56C73FE0-AAE8-4374-B3DA-59D52D70BB51}" type="presParOf" srcId="{DDD5E3AC-AFD8-4C13-BC1D-398BFA3028E4}" destId="{37A8B9ED-352C-41B2-98CD-B0A25B93F323}" srcOrd="2" destOrd="0" presId="urn:microsoft.com/office/officeart/2018/5/layout/IconLeafLabelList"/>
    <dgm:cxn modelId="{D81ECC85-62C9-4ABD-831F-581133E45AEA}" type="presParOf" srcId="{DDD5E3AC-AFD8-4C13-BC1D-398BFA3028E4}" destId="{A4622884-BA68-4E8B-A673-14352DB08E1E}" srcOrd="3" destOrd="0" presId="urn:microsoft.com/office/officeart/2018/5/layout/IconLeafLabelList"/>
    <dgm:cxn modelId="{2F702545-92CC-45D6-8F44-88F4C9C51C09}" type="presParOf" srcId="{135EF2BA-10DD-4D2E-B49F-34FAB88998E2}" destId="{6B40C220-96BC-4A49-8207-F3B718C8A16D}" srcOrd="3" destOrd="0" presId="urn:microsoft.com/office/officeart/2018/5/layout/IconLeafLabelList"/>
    <dgm:cxn modelId="{B4AF13D4-04CC-4EF6-AD75-15916B93677D}" type="presParOf" srcId="{135EF2BA-10DD-4D2E-B49F-34FAB88998E2}" destId="{3FFB0512-739F-44F6-A9EA-7693854ECC31}" srcOrd="4" destOrd="0" presId="urn:microsoft.com/office/officeart/2018/5/layout/IconLeafLabelList"/>
    <dgm:cxn modelId="{4302E5DD-41C3-4AF9-A4B7-16A2626B136E}" type="presParOf" srcId="{3FFB0512-739F-44F6-A9EA-7693854ECC31}" destId="{FD3314D2-F158-4035-BE58-1C04E036094B}" srcOrd="0" destOrd="0" presId="urn:microsoft.com/office/officeart/2018/5/layout/IconLeafLabelList"/>
    <dgm:cxn modelId="{A25391EC-0E25-4F9F-B331-549E3DD44EA8}" type="presParOf" srcId="{3FFB0512-739F-44F6-A9EA-7693854ECC31}" destId="{27975447-611E-43E4-B310-DA61E38ED43A}" srcOrd="1" destOrd="0" presId="urn:microsoft.com/office/officeart/2018/5/layout/IconLeafLabelList"/>
    <dgm:cxn modelId="{EAE9AA31-FD9A-4CC2-8A66-2A1B58927445}" type="presParOf" srcId="{3FFB0512-739F-44F6-A9EA-7693854ECC31}" destId="{B19F9822-9B9B-49E4-B196-9DCE10F00BEA}" srcOrd="2" destOrd="0" presId="urn:microsoft.com/office/officeart/2018/5/layout/IconLeafLabelList"/>
    <dgm:cxn modelId="{F2384CBF-63CA-4447-91A8-8A4EA4D986C2}" type="presParOf" srcId="{3FFB0512-739F-44F6-A9EA-7693854ECC31}" destId="{9381B8E4-FD6C-4B5B-9E16-3833711FBAC4}" srcOrd="3" destOrd="0" presId="urn:microsoft.com/office/officeart/2018/5/layout/IconLeafLabelList"/>
    <dgm:cxn modelId="{42B195CB-91A8-430F-A025-BB24FBBE4FA5}" type="presParOf" srcId="{135EF2BA-10DD-4D2E-B49F-34FAB88998E2}" destId="{4C312A37-F1A3-4659-AF7C-4045EC90C461}" srcOrd="5" destOrd="0" presId="urn:microsoft.com/office/officeart/2018/5/layout/IconLeafLabelList"/>
    <dgm:cxn modelId="{EB5E0129-5EF3-4877-A39E-8B37EECE3836}" type="presParOf" srcId="{135EF2BA-10DD-4D2E-B49F-34FAB88998E2}" destId="{E545A9E9-84D3-4C1E-8290-C0B14B94038E}" srcOrd="6" destOrd="0" presId="urn:microsoft.com/office/officeart/2018/5/layout/IconLeafLabelList"/>
    <dgm:cxn modelId="{9A16186D-20AB-45E3-8AE6-0781DA77E92E}" type="presParOf" srcId="{E545A9E9-84D3-4C1E-8290-C0B14B94038E}" destId="{221A962E-9118-4CBC-9CCD-ED71C674AE5F}" srcOrd="0" destOrd="0" presId="urn:microsoft.com/office/officeart/2018/5/layout/IconLeafLabelList"/>
    <dgm:cxn modelId="{2FFCDE61-7DAD-481D-9B0A-44C29F225C56}" type="presParOf" srcId="{E545A9E9-84D3-4C1E-8290-C0B14B94038E}" destId="{645DBB33-23ED-42F3-A38D-CF841A3FA809}" srcOrd="1" destOrd="0" presId="urn:microsoft.com/office/officeart/2018/5/layout/IconLeafLabelList"/>
    <dgm:cxn modelId="{B6B73050-E914-487E-91FF-731E6450B546}" type="presParOf" srcId="{E545A9E9-84D3-4C1E-8290-C0B14B94038E}" destId="{8BD5D44C-2425-4704-BFD5-EE773211309A}" srcOrd="2" destOrd="0" presId="urn:microsoft.com/office/officeart/2018/5/layout/IconLeafLabelList"/>
    <dgm:cxn modelId="{A3B10189-01FE-4D5C-9BCE-2ED02BBC83A2}" type="presParOf" srcId="{E545A9E9-84D3-4C1E-8290-C0B14B94038E}" destId="{223BD771-FA4A-4C27-8102-DBB7996BA7E6}" srcOrd="3" destOrd="0" presId="urn:microsoft.com/office/officeart/2018/5/layout/IconLeafLabelList"/>
    <dgm:cxn modelId="{31839D7C-01B4-4BF7-A10D-596285CB4B6C}" type="presParOf" srcId="{135EF2BA-10DD-4D2E-B49F-34FAB88998E2}" destId="{9491AED2-604A-46A5-9BBA-DCE6677F302C}" srcOrd="7" destOrd="0" presId="urn:microsoft.com/office/officeart/2018/5/layout/IconLeafLabelList"/>
    <dgm:cxn modelId="{FB5E4CD9-9CBB-495E-B7EC-4CE513B651CE}" type="presParOf" srcId="{135EF2BA-10DD-4D2E-B49F-34FAB88998E2}" destId="{F2B5CFDE-3098-4058-8960-F47B3AE8481C}" srcOrd="8" destOrd="0" presId="urn:microsoft.com/office/officeart/2018/5/layout/IconLeafLabelList"/>
    <dgm:cxn modelId="{E4B3D1AE-8FA4-456F-8A72-AD3E81D24975}" type="presParOf" srcId="{F2B5CFDE-3098-4058-8960-F47B3AE8481C}" destId="{F6FA847D-DD0C-4D47-99D6-777953E9371E}" srcOrd="0" destOrd="0" presId="urn:microsoft.com/office/officeart/2018/5/layout/IconLeafLabelList"/>
    <dgm:cxn modelId="{17C7C2DD-3A58-4B15-8884-DBE4FF271207}" type="presParOf" srcId="{F2B5CFDE-3098-4058-8960-F47B3AE8481C}" destId="{BD856C9D-8B37-414B-8C26-F70F62FF878C}" srcOrd="1" destOrd="0" presId="urn:microsoft.com/office/officeart/2018/5/layout/IconLeafLabelList"/>
    <dgm:cxn modelId="{9A1F69F6-14AC-495A-8310-7D7042C3AF96}" type="presParOf" srcId="{F2B5CFDE-3098-4058-8960-F47B3AE8481C}" destId="{850F64D8-B71B-4DD8-AD72-668879CE8ED7}" srcOrd="2" destOrd="0" presId="urn:microsoft.com/office/officeart/2018/5/layout/IconLeafLabelList"/>
    <dgm:cxn modelId="{559ABFC5-2846-4409-A7F2-F1B7DD151F26}" type="presParOf" srcId="{F2B5CFDE-3098-4058-8960-F47B3AE8481C}" destId="{384AB9BC-5B6D-4247-964C-E446BDB52CA3}" srcOrd="3" destOrd="0" presId="urn:microsoft.com/office/officeart/2018/5/layout/IconLeafLabelList"/>
    <dgm:cxn modelId="{7F13177F-1FC3-4F3D-9B3C-013931BE564C}" type="presParOf" srcId="{135EF2BA-10DD-4D2E-B49F-34FAB88998E2}" destId="{E03D9061-2AD7-483E-994A-F8CC94060227}" srcOrd="9" destOrd="0" presId="urn:microsoft.com/office/officeart/2018/5/layout/IconLeafLabelList"/>
    <dgm:cxn modelId="{009D5CE5-10CF-4DF0-87DF-6817A1972731}" type="presParOf" srcId="{135EF2BA-10DD-4D2E-B49F-34FAB88998E2}" destId="{35CA1329-7DB9-40B9-819F-A8FF93DB5E5B}" srcOrd="10" destOrd="0" presId="urn:microsoft.com/office/officeart/2018/5/layout/IconLeafLabelList"/>
    <dgm:cxn modelId="{7092402A-9B48-4524-8A82-20CED297C1C5}" type="presParOf" srcId="{35CA1329-7DB9-40B9-819F-A8FF93DB5E5B}" destId="{FF629A97-9823-4384-9C5B-350E49957B2F}" srcOrd="0" destOrd="0" presId="urn:microsoft.com/office/officeart/2018/5/layout/IconLeafLabelList"/>
    <dgm:cxn modelId="{6A47FB34-405D-4CD8-A0F9-C03DF68E539B}" type="presParOf" srcId="{35CA1329-7DB9-40B9-819F-A8FF93DB5E5B}" destId="{99D78FCD-D796-47E4-A554-A9BD934344D0}" srcOrd="1" destOrd="0" presId="urn:microsoft.com/office/officeart/2018/5/layout/IconLeafLabelList"/>
    <dgm:cxn modelId="{899231CD-EC3D-4AEA-843D-86E3D3EDEBE9}" type="presParOf" srcId="{35CA1329-7DB9-40B9-819F-A8FF93DB5E5B}" destId="{618E2EA9-B8B1-4340-8C08-E99D8B8AD234}" srcOrd="2" destOrd="0" presId="urn:microsoft.com/office/officeart/2018/5/layout/IconLeafLabelList"/>
    <dgm:cxn modelId="{A5408509-B590-4A15-8C19-E997DA4334BB}" type="presParOf" srcId="{35CA1329-7DB9-40B9-819F-A8FF93DB5E5B}" destId="{4B10535D-38E0-4701-922C-331603C76891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50D3B8A-BDFC-40FD-823D-AE3D37E6126C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011C4D32-AA1A-4F06-A0EB-4FA2EE6EF608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pl-PL" dirty="0"/>
            <a:t>Medycyna</a:t>
          </a:r>
          <a:endParaRPr lang="en-US" dirty="0"/>
        </a:p>
      </dgm:t>
    </dgm:pt>
    <dgm:pt modelId="{78A9BF3C-8D41-4D5B-9EA0-C5E0BA80E605}" type="parTrans" cxnId="{96B90DFF-7D00-45E1-BE0A-ADA286F501DC}">
      <dgm:prSet/>
      <dgm:spPr/>
      <dgm:t>
        <a:bodyPr/>
        <a:lstStyle/>
        <a:p>
          <a:endParaRPr lang="en-US"/>
        </a:p>
      </dgm:t>
    </dgm:pt>
    <dgm:pt modelId="{98E84BF3-A742-462C-A362-87A40C5562D7}" type="sibTrans" cxnId="{96B90DFF-7D00-45E1-BE0A-ADA286F501DC}">
      <dgm:prSet/>
      <dgm:spPr/>
      <dgm:t>
        <a:bodyPr/>
        <a:lstStyle/>
        <a:p>
          <a:endParaRPr lang="en-US"/>
        </a:p>
      </dgm:t>
    </dgm:pt>
    <dgm:pt modelId="{B22A6704-ED2A-401D-8F8B-CE12CA39767E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pl-PL" b="0" dirty="0"/>
            <a:t>Kryminalistyka</a:t>
          </a:r>
          <a:endParaRPr lang="en-US" b="0" dirty="0"/>
        </a:p>
      </dgm:t>
    </dgm:pt>
    <dgm:pt modelId="{0C1F22DC-E5AE-4D91-BA1E-25D4D37B9A8E}" type="parTrans" cxnId="{BB7C398C-6B28-45A4-8651-38674F6D011D}">
      <dgm:prSet/>
      <dgm:spPr/>
      <dgm:t>
        <a:bodyPr/>
        <a:lstStyle/>
        <a:p>
          <a:endParaRPr lang="en-US"/>
        </a:p>
      </dgm:t>
    </dgm:pt>
    <dgm:pt modelId="{D09758E0-8D8C-49D2-963C-7C0FB4533081}" type="sibTrans" cxnId="{BB7C398C-6B28-45A4-8651-38674F6D011D}">
      <dgm:prSet/>
      <dgm:spPr/>
      <dgm:t>
        <a:bodyPr/>
        <a:lstStyle/>
        <a:p>
          <a:endParaRPr lang="en-US"/>
        </a:p>
      </dgm:t>
    </dgm:pt>
    <dgm:pt modelId="{8A65585C-F07F-4A5B-A1E5-FA1BD738120A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pl-PL"/>
            <a:t>Sport</a:t>
          </a:r>
          <a:endParaRPr lang="en-US"/>
        </a:p>
      </dgm:t>
    </dgm:pt>
    <dgm:pt modelId="{BCBECDC1-BA31-490B-BADE-37B5C262F664}" type="parTrans" cxnId="{CBFB8D79-AA33-49C5-9D40-0BF25E13AE39}">
      <dgm:prSet/>
      <dgm:spPr/>
      <dgm:t>
        <a:bodyPr/>
        <a:lstStyle/>
        <a:p>
          <a:endParaRPr lang="en-US"/>
        </a:p>
      </dgm:t>
    </dgm:pt>
    <dgm:pt modelId="{8811068E-26B6-4678-BF31-3F23BFFEABF7}" type="sibTrans" cxnId="{CBFB8D79-AA33-49C5-9D40-0BF25E13AE39}">
      <dgm:prSet/>
      <dgm:spPr/>
      <dgm:t>
        <a:bodyPr/>
        <a:lstStyle/>
        <a:p>
          <a:endParaRPr lang="en-US"/>
        </a:p>
      </dgm:t>
    </dgm:pt>
    <dgm:pt modelId="{4DE14601-3A15-4809-8C05-3CDB80198161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pl-PL"/>
            <a:t>Monitoring</a:t>
          </a:r>
          <a:endParaRPr lang="en-US"/>
        </a:p>
      </dgm:t>
    </dgm:pt>
    <dgm:pt modelId="{6F0DA5E0-C04F-448B-896D-489C55219179}" type="parTrans" cxnId="{95138D8C-3C50-4DF7-9118-D2A5885CBC1B}">
      <dgm:prSet/>
      <dgm:spPr/>
      <dgm:t>
        <a:bodyPr/>
        <a:lstStyle/>
        <a:p>
          <a:endParaRPr lang="en-US"/>
        </a:p>
      </dgm:t>
    </dgm:pt>
    <dgm:pt modelId="{688485EB-79E6-4278-B42E-936E6E56615E}" type="sibTrans" cxnId="{95138D8C-3C50-4DF7-9118-D2A5885CBC1B}">
      <dgm:prSet/>
      <dgm:spPr/>
      <dgm:t>
        <a:bodyPr/>
        <a:lstStyle/>
        <a:p>
          <a:endParaRPr lang="en-US"/>
        </a:p>
      </dgm:t>
    </dgm:pt>
    <dgm:pt modelId="{A5A24ADA-B7F4-45B7-9E5E-3BD7B823A1E0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pl-PL"/>
            <a:t>Robotyka</a:t>
          </a:r>
          <a:endParaRPr lang="en-US"/>
        </a:p>
      </dgm:t>
    </dgm:pt>
    <dgm:pt modelId="{695513C5-0D4B-431A-B72B-A5CB932281B7}" type="parTrans" cxnId="{4267D4CC-CE41-430B-A644-F7FDC6FEE420}">
      <dgm:prSet/>
      <dgm:spPr/>
      <dgm:t>
        <a:bodyPr/>
        <a:lstStyle/>
        <a:p>
          <a:endParaRPr lang="en-US"/>
        </a:p>
      </dgm:t>
    </dgm:pt>
    <dgm:pt modelId="{70803417-9ED2-48B1-8D01-C86B77CC5238}" type="sibTrans" cxnId="{4267D4CC-CE41-430B-A644-F7FDC6FEE420}">
      <dgm:prSet/>
      <dgm:spPr/>
      <dgm:t>
        <a:bodyPr/>
        <a:lstStyle/>
        <a:p>
          <a:endParaRPr lang="en-US"/>
        </a:p>
      </dgm:t>
    </dgm:pt>
    <dgm:pt modelId="{017C13C9-552C-4E39-9153-A23F2B9C8994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pl-PL" b="1" dirty="0"/>
            <a:t>Wewnętrzna nawigacja inercyjna</a:t>
          </a:r>
          <a:endParaRPr lang="en-US" b="1" dirty="0"/>
        </a:p>
      </dgm:t>
    </dgm:pt>
    <dgm:pt modelId="{0845AC3F-6334-429F-8F95-C6DB663AF1EE}" type="parTrans" cxnId="{BB395DDD-D51E-4F66-9827-EF2F1366D7C0}">
      <dgm:prSet/>
      <dgm:spPr/>
      <dgm:t>
        <a:bodyPr/>
        <a:lstStyle/>
        <a:p>
          <a:endParaRPr lang="pl-PL"/>
        </a:p>
      </dgm:t>
    </dgm:pt>
    <dgm:pt modelId="{C2390EB0-4E90-488F-8A06-34DA03C79DB1}" type="sibTrans" cxnId="{BB395DDD-D51E-4F66-9827-EF2F1366D7C0}">
      <dgm:prSet/>
      <dgm:spPr/>
      <dgm:t>
        <a:bodyPr/>
        <a:lstStyle/>
        <a:p>
          <a:endParaRPr lang="pl-PL"/>
        </a:p>
      </dgm:t>
    </dgm:pt>
    <dgm:pt modelId="{135EF2BA-10DD-4D2E-B49F-34FAB88998E2}" type="pres">
      <dgm:prSet presAssocID="{E50D3B8A-BDFC-40FD-823D-AE3D37E6126C}" presName="root" presStyleCnt="0">
        <dgm:presLayoutVars>
          <dgm:dir/>
          <dgm:resizeHandles val="exact"/>
        </dgm:presLayoutVars>
      </dgm:prSet>
      <dgm:spPr/>
    </dgm:pt>
    <dgm:pt modelId="{FFA69A10-A82E-4CD4-A115-6EE95A757240}" type="pres">
      <dgm:prSet presAssocID="{011C4D32-AA1A-4F06-A0EB-4FA2EE6EF608}" presName="compNode" presStyleCnt="0"/>
      <dgm:spPr/>
    </dgm:pt>
    <dgm:pt modelId="{575821D1-2FDD-4C77-92F8-0832AF464187}" type="pres">
      <dgm:prSet presAssocID="{011C4D32-AA1A-4F06-A0EB-4FA2EE6EF608}" presName="iconBgRect" presStyleLbl="bgShp" presStyleIdx="0" presStyleCnt="6"/>
      <dgm:spPr>
        <a:prstGeom prst="round2DiagRect">
          <a:avLst>
            <a:gd name="adj1" fmla="val 29727"/>
            <a:gd name="adj2" fmla="val 0"/>
          </a:avLst>
        </a:prstGeom>
      </dgm:spPr>
    </dgm:pt>
    <dgm:pt modelId="{33F717F7-36F2-4516-982C-758CF9D659E0}" type="pres">
      <dgm:prSet presAssocID="{011C4D32-AA1A-4F06-A0EB-4FA2EE6EF608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tor"/>
        </a:ext>
      </dgm:extLst>
    </dgm:pt>
    <dgm:pt modelId="{C2765D62-9419-4D69-A004-11490DCF6B40}" type="pres">
      <dgm:prSet presAssocID="{011C4D32-AA1A-4F06-A0EB-4FA2EE6EF608}" presName="spaceRect" presStyleCnt="0"/>
      <dgm:spPr/>
    </dgm:pt>
    <dgm:pt modelId="{6A833738-0439-48CC-A10E-F71F819F45C8}" type="pres">
      <dgm:prSet presAssocID="{011C4D32-AA1A-4F06-A0EB-4FA2EE6EF608}" presName="textRect" presStyleLbl="revTx" presStyleIdx="0" presStyleCnt="6">
        <dgm:presLayoutVars>
          <dgm:chMax val="1"/>
          <dgm:chPref val="1"/>
        </dgm:presLayoutVars>
      </dgm:prSet>
      <dgm:spPr/>
    </dgm:pt>
    <dgm:pt modelId="{10DA6C2A-64F9-4E9D-B8E7-DAE717775C6D}" type="pres">
      <dgm:prSet presAssocID="{98E84BF3-A742-462C-A362-87A40C5562D7}" presName="sibTrans" presStyleCnt="0"/>
      <dgm:spPr/>
    </dgm:pt>
    <dgm:pt modelId="{DDD5E3AC-AFD8-4C13-BC1D-398BFA3028E4}" type="pres">
      <dgm:prSet presAssocID="{B22A6704-ED2A-401D-8F8B-CE12CA39767E}" presName="compNode" presStyleCnt="0"/>
      <dgm:spPr/>
    </dgm:pt>
    <dgm:pt modelId="{677C8D2A-783E-4983-B22F-32266811F9D4}" type="pres">
      <dgm:prSet presAssocID="{B22A6704-ED2A-401D-8F8B-CE12CA39767E}" presName="iconBgRect" presStyleLbl="bgShp" presStyleIdx="1" presStyleCnt="6"/>
      <dgm:spPr>
        <a:prstGeom prst="round2DiagRect">
          <a:avLst>
            <a:gd name="adj1" fmla="val 29727"/>
            <a:gd name="adj2" fmla="val 0"/>
          </a:avLst>
        </a:prstGeom>
        <a:solidFill>
          <a:srgbClr val="F2F2F2"/>
        </a:solidFill>
        <a:ln>
          <a:noFill/>
        </a:ln>
      </dgm:spPr>
    </dgm:pt>
    <dgm:pt modelId="{1CA093CF-D5BB-442E-9786-45F76B23C752}" type="pres">
      <dgm:prSet presAssocID="{B22A6704-ED2A-401D-8F8B-CE12CA39767E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keleton"/>
        </a:ext>
      </dgm:extLst>
    </dgm:pt>
    <dgm:pt modelId="{37A8B9ED-352C-41B2-98CD-B0A25B93F323}" type="pres">
      <dgm:prSet presAssocID="{B22A6704-ED2A-401D-8F8B-CE12CA39767E}" presName="spaceRect" presStyleCnt="0"/>
      <dgm:spPr/>
    </dgm:pt>
    <dgm:pt modelId="{A4622884-BA68-4E8B-A673-14352DB08E1E}" type="pres">
      <dgm:prSet presAssocID="{B22A6704-ED2A-401D-8F8B-CE12CA39767E}" presName="textRect" presStyleLbl="revTx" presStyleIdx="1" presStyleCnt="6">
        <dgm:presLayoutVars>
          <dgm:chMax val="1"/>
          <dgm:chPref val="1"/>
        </dgm:presLayoutVars>
      </dgm:prSet>
      <dgm:spPr/>
    </dgm:pt>
    <dgm:pt modelId="{6B40C220-96BC-4A49-8207-F3B718C8A16D}" type="pres">
      <dgm:prSet presAssocID="{D09758E0-8D8C-49D2-963C-7C0FB4533081}" presName="sibTrans" presStyleCnt="0"/>
      <dgm:spPr/>
    </dgm:pt>
    <dgm:pt modelId="{3FFB0512-739F-44F6-A9EA-7693854ECC31}" type="pres">
      <dgm:prSet presAssocID="{8A65585C-F07F-4A5B-A1E5-FA1BD738120A}" presName="compNode" presStyleCnt="0"/>
      <dgm:spPr/>
    </dgm:pt>
    <dgm:pt modelId="{FD3314D2-F158-4035-BE58-1C04E036094B}" type="pres">
      <dgm:prSet presAssocID="{8A65585C-F07F-4A5B-A1E5-FA1BD738120A}" presName="iconBgRect" presStyleLbl="bgShp" presStyleIdx="2" presStyleCnt="6"/>
      <dgm:spPr>
        <a:prstGeom prst="round2DiagRect">
          <a:avLst>
            <a:gd name="adj1" fmla="val 29727"/>
            <a:gd name="adj2" fmla="val 0"/>
          </a:avLst>
        </a:prstGeom>
      </dgm:spPr>
    </dgm:pt>
    <dgm:pt modelId="{27975447-611E-43E4-B310-DA61E38ED43A}" type="pres">
      <dgm:prSet presAssocID="{8A65585C-F07F-4A5B-A1E5-FA1BD738120A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occer"/>
        </a:ext>
      </dgm:extLst>
    </dgm:pt>
    <dgm:pt modelId="{B19F9822-9B9B-49E4-B196-9DCE10F00BEA}" type="pres">
      <dgm:prSet presAssocID="{8A65585C-F07F-4A5B-A1E5-FA1BD738120A}" presName="spaceRect" presStyleCnt="0"/>
      <dgm:spPr/>
    </dgm:pt>
    <dgm:pt modelId="{9381B8E4-FD6C-4B5B-9E16-3833711FBAC4}" type="pres">
      <dgm:prSet presAssocID="{8A65585C-F07F-4A5B-A1E5-FA1BD738120A}" presName="textRect" presStyleLbl="revTx" presStyleIdx="2" presStyleCnt="6">
        <dgm:presLayoutVars>
          <dgm:chMax val="1"/>
          <dgm:chPref val="1"/>
        </dgm:presLayoutVars>
      </dgm:prSet>
      <dgm:spPr/>
    </dgm:pt>
    <dgm:pt modelId="{4C312A37-F1A3-4659-AF7C-4045EC90C461}" type="pres">
      <dgm:prSet presAssocID="{8811068E-26B6-4678-BF31-3F23BFFEABF7}" presName="sibTrans" presStyleCnt="0"/>
      <dgm:spPr/>
    </dgm:pt>
    <dgm:pt modelId="{E545A9E9-84D3-4C1E-8290-C0B14B94038E}" type="pres">
      <dgm:prSet presAssocID="{4DE14601-3A15-4809-8C05-3CDB80198161}" presName="compNode" presStyleCnt="0"/>
      <dgm:spPr/>
    </dgm:pt>
    <dgm:pt modelId="{221A962E-9118-4CBC-9CCD-ED71C674AE5F}" type="pres">
      <dgm:prSet presAssocID="{4DE14601-3A15-4809-8C05-3CDB80198161}" presName="iconBgRect" presStyleLbl="bgShp" presStyleIdx="3" presStyleCnt="6"/>
      <dgm:spPr>
        <a:prstGeom prst="round2DiagRect">
          <a:avLst>
            <a:gd name="adj1" fmla="val 29727"/>
            <a:gd name="adj2" fmla="val 0"/>
          </a:avLst>
        </a:prstGeom>
      </dgm:spPr>
    </dgm:pt>
    <dgm:pt modelId="{645DBB33-23ED-42F3-A38D-CF841A3FA809}" type="pres">
      <dgm:prSet presAssocID="{4DE14601-3A15-4809-8C05-3CDB80198161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ye"/>
        </a:ext>
      </dgm:extLst>
    </dgm:pt>
    <dgm:pt modelId="{8BD5D44C-2425-4704-BFD5-EE773211309A}" type="pres">
      <dgm:prSet presAssocID="{4DE14601-3A15-4809-8C05-3CDB80198161}" presName="spaceRect" presStyleCnt="0"/>
      <dgm:spPr/>
    </dgm:pt>
    <dgm:pt modelId="{223BD771-FA4A-4C27-8102-DBB7996BA7E6}" type="pres">
      <dgm:prSet presAssocID="{4DE14601-3A15-4809-8C05-3CDB80198161}" presName="textRect" presStyleLbl="revTx" presStyleIdx="3" presStyleCnt="6">
        <dgm:presLayoutVars>
          <dgm:chMax val="1"/>
          <dgm:chPref val="1"/>
        </dgm:presLayoutVars>
      </dgm:prSet>
      <dgm:spPr/>
    </dgm:pt>
    <dgm:pt modelId="{9491AED2-604A-46A5-9BBA-DCE6677F302C}" type="pres">
      <dgm:prSet presAssocID="{688485EB-79E6-4278-B42E-936E6E56615E}" presName="sibTrans" presStyleCnt="0"/>
      <dgm:spPr/>
    </dgm:pt>
    <dgm:pt modelId="{F2B5CFDE-3098-4058-8960-F47B3AE8481C}" type="pres">
      <dgm:prSet presAssocID="{A5A24ADA-B7F4-45B7-9E5E-3BD7B823A1E0}" presName="compNode" presStyleCnt="0"/>
      <dgm:spPr/>
    </dgm:pt>
    <dgm:pt modelId="{F6FA847D-DD0C-4D47-99D6-777953E9371E}" type="pres">
      <dgm:prSet presAssocID="{A5A24ADA-B7F4-45B7-9E5E-3BD7B823A1E0}" presName="iconBgRect" presStyleLbl="bgShp" presStyleIdx="4" presStyleCnt="6"/>
      <dgm:spPr>
        <a:prstGeom prst="round2DiagRect">
          <a:avLst>
            <a:gd name="adj1" fmla="val 29727"/>
            <a:gd name="adj2" fmla="val 0"/>
          </a:avLst>
        </a:prstGeom>
      </dgm:spPr>
    </dgm:pt>
    <dgm:pt modelId="{BD856C9D-8B37-414B-8C26-F70F62FF878C}" type="pres">
      <dgm:prSet presAssocID="{A5A24ADA-B7F4-45B7-9E5E-3BD7B823A1E0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lue"/>
        </a:ext>
      </dgm:extLst>
    </dgm:pt>
    <dgm:pt modelId="{850F64D8-B71B-4DD8-AD72-668879CE8ED7}" type="pres">
      <dgm:prSet presAssocID="{A5A24ADA-B7F4-45B7-9E5E-3BD7B823A1E0}" presName="spaceRect" presStyleCnt="0"/>
      <dgm:spPr/>
    </dgm:pt>
    <dgm:pt modelId="{384AB9BC-5B6D-4247-964C-E446BDB52CA3}" type="pres">
      <dgm:prSet presAssocID="{A5A24ADA-B7F4-45B7-9E5E-3BD7B823A1E0}" presName="textRect" presStyleLbl="revTx" presStyleIdx="4" presStyleCnt="6">
        <dgm:presLayoutVars>
          <dgm:chMax val="1"/>
          <dgm:chPref val="1"/>
        </dgm:presLayoutVars>
      </dgm:prSet>
      <dgm:spPr/>
    </dgm:pt>
    <dgm:pt modelId="{E03D9061-2AD7-483E-994A-F8CC94060227}" type="pres">
      <dgm:prSet presAssocID="{70803417-9ED2-48B1-8D01-C86B77CC5238}" presName="sibTrans" presStyleCnt="0"/>
      <dgm:spPr/>
    </dgm:pt>
    <dgm:pt modelId="{35CA1329-7DB9-40B9-819F-A8FF93DB5E5B}" type="pres">
      <dgm:prSet presAssocID="{017C13C9-552C-4E39-9153-A23F2B9C8994}" presName="compNode" presStyleCnt="0"/>
      <dgm:spPr/>
    </dgm:pt>
    <dgm:pt modelId="{FF629A97-9823-4384-9C5B-350E49957B2F}" type="pres">
      <dgm:prSet presAssocID="{017C13C9-552C-4E39-9153-A23F2B9C8994}" presName="iconBgRect" presStyleLbl="bgShp" presStyleIdx="5" presStyleCnt="6"/>
      <dgm:spPr>
        <a:prstGeom prst="round2DiagRect">
          <a:avLst>
            <a:gd name="adj1" fmla="val 29727"/>
            <a:gd name="adj2" fmla="val 0"/>
          </a:avLst>
        </a:prstGeom>
        <a:solidFill>
          <a:schemeClr val="accent2">
            <a:lumMod val="60000"/>
            <a:lumOff val="40000"/>
          </a:schemeClr>
        </a:solidFill>
        <a:ln>
          <a:solidFill>
            <a:schemeClr val="tx1"/>
          </a:solidFill>
        </a:ln>
      </dgm:spPr>
    </dgm:pt>
    <dgm:pt modelId="{99D78FCD-D796-47E4-A554-A9BD934344D0}" type="pres">
      <dgm:prSet presAssocID="{017C13C9-552C-4E39-9153-A23F2B9C8994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p compass"/>
        </a:ext>
      </dgm:extLst>
    </dgm:pt>
    <dgm:pt modelId="{618E2EA9-B8B1-4340-8C08-E99D8B8AD234}" type="pres">
      <dgm:prSet presAssocID="{017C13C9-552C-4E39-9153-A23F2B9C8994}" presName="spaceRect" presStyleCnt="0"/>
      <dgm:spPr/>
    </dgm:pt>
    <dgm:pt modelId="{4B10535D-38E0-4701-922C-331603C76891}" type="pres">
      <dgm:prSet presAssocID="{017C13C9-552C-4E39-9153-A23F2B9C8994}" presName="textRect" presStyleLbl="revTx" presStyleIdx="5" presStyleCnt="6" custScaleX="145790">
        <dgm:presLayoutVars>
          <dgm:chMax val="1"/>
          <dgm:chPref val="1"/>
        </dgm:presLayoutVars>
      </dgm:prSet>
      <dgm:spPr/>
    </dgm:pt>
  </dgm:ptLst>
  <dgm:cxnLst>
    <dgm:cxn modelId="{8A870204-18E3-4BB8-B5F3-DE9D7022F312}" type="presOf" srcId="{4DE14601-3A15-4809-8C05-3CDB80198161}" destId="{223BD771-FA4A-4C27-8102-DBB7996BA7E6}" srcOrd="0" destOrd="0" presId="urn:microsoft.com/office/officeart/2018/5/layout/IconLeafLabelList"/>
    <dgm:cxn modelId="{1A5F4239-BE0D-4C16-AF14-59FE4340E33E}" type="presOf" srcId="{017C13C9-552C-4E39-9153-A23F2B9C8994}" destId="{4B10535D-38E0-4701-922C-331603C76891}" srcOrd="0" destOrd="0" presId="urn:microsoft.com/office/officeart/2018/5/layout/IconLeafLabelList"/>
    <dgm:cxn modelId="{52C9883C-A879-4C84-A9C5-D7328A6ED167}" type="presOf" srcId="{A5A24ADA-B7F4-45B7-9E5E-3BD7B823A1E0}" destId="{384AB9BC-5B6D-4247-964C-E446BDB52CA3}" srcOrd="0" destOrd="0" presId="urn:microsoft.com/office/officeart/2018/5/layout/IconLeafLabelList"/>
    <dgm:cxn modelId="{30F9F046-3E54-4C9A-9C3F-D1B640F7E9C3}" type="presOf" srcId="{8A65585C-F07F-4A5B-A1E5-FA1BD738120A}" destId="{9381B8E4-FD6C-4B5B-9E16-3833711FBAC4}" srcOrd="0" destOrd="0" presId="urn:microsoft.com/office/officeart/2018/5/layout/IconLeafLabelList"/>
    <dgm:cxn modelId="{CBFB8D79-AA33-49C5-9D40-0BF25E13AE39}" srcId="{E50D3B8A-BDFC-40FD-823D-AE3D37E6126C}" destId="{8A65585C-F07F-4A5B-A1E5-FA1BD738120A}" srcOrd="2" destOrd="0" parTransId="{BCBECDC1-BA31-490B-BADE-37B5C262F664}" sibTransId="{8811068E-26B6-4678-BF31-3F23BFFEABF7}"/>
    <dgm:cxn modelId="{1AA5AA84-ED79-4E11-9DA1-3FB1243EDC6A}" type="presOf" srcId="{B22A6704-ED2A-401D-8F8B-CE12CA39767E}" destId="{A4622884-BA68-4E8B-A673-14352DB08E1E}" srcOrd="0" destOrd="0" presId="urn:microsoft.com/office/officeart/2018/5/layout/IconLeafLabelList"/>
    <dgm:cxn modelId="{70261D88-C1FE-475B-BE3D-D7E723D96AB6}" type="presOf" srcId="{E50D3B8A-BDFC-40FD-823D-AE3D37E6126C}" destId="{135EF2BA-10DD-4D2E-B49F-34FAB88998E2}" srcOrd="0" destOrd="0" presId="urn:microsoft.com/office/officeart/2018/5/layout/IconLeafLabelList"/>
    <dgm:cxn modelId="{BB7C398C-6B28-45A4-8651-38674F6D011D}" srcId="{E50D3B8A-BDFC-40FD-823D-AE3D37E6126C}" destId="{B22A6704-ED2A-401D-8F8B-CE12CA39767E}" srcOrd="1" destOrd="0" parTransId="{0C1F22DC-E5AE-4D91-BA1E-25D4D37B9A8E}" sibTransId="{D09758E0-8D8C-49D2-963C-7C0FB4533081}"/>
    <dgm:cxn modelId="{95138D8C-3C50-4DF7-9118-D2A5885CBC1B}" srcId="{E50D3B8A-BDFC-40FD-823D-AE3D37E6126C}" destId="{4DE14601-3A15-4809-8C05-3CDB80198161}" srcOrd="3" destOrd="0" parTransId="{6F0DA5E0-C04F-448B-896D-489C55219179}" sibTransId="{688485EB-79E6-4278-B42E-936E6E56615E}"/>
    <dgm:cxn modelId="{57B48CBB-94A1-43D0-B7B2-D9F9D6090C84}" type="presOf" srcId="{011C4D32-AA1A-4F06-A0EB-4FA2EE6EF608}" destId="{6A833738-0439-48CC-A10E-F71F819F45C8}" srcOrd="0" destOrd="0" presId="urn:microsoft.com/office/officeart/2018/5/layout/IconLeafLabelList"/>
    <dgm:cxn modelId="{4267D4CC-CE41-430B-A644-F7FDC6FEE420}" srcId="{E50D3B8A-BDFC-40FD-823D-AE3D37E6126C}" destId="{A5A24ADA-B7F4-45B7-9E5E-3BD7B823A1E0}" srcOrd="4" destOrd="0" parTransId="{695513C5-0D4B-431A-B72B-A5CB932281B7}" sibTransId="{70803417-9ED2-48B1-8D01-C86B77CC5238}"/>
    <dgm:cxn modelId="{BB395DDD-D51E-4F66-9827-EF2F1366D7C0}" srcId="{E50D3B8A-BDFC-40FD-823D-AE3D37E6126C}" destId="{017C13C9-552C-4E39-9153-A23F2B9C8994}" srcOrd="5" destOrd="0" parTransId="{0845AC3F-6334-429F-8F95-C6DB663AF1EE}" sibTransId="{C2390EB0-4E90-488F-8A06-34DA03C79DB1}"/>
    <dgm:cxn modelId="{96B90DFF-7D00-45E1-BE0A-ADA286F501DC}" srcId="{E50D3B8A-BDFC-40FD-823D-AE3D37E6126C}" destId="{011C4D32-AA1A-4F06-A0EB-4FA2EE6EF608}" srcOrd="0" destOrd="0" parTransId="{78A9BF3C-8D41-4D5B-9EA0-C5E0BA80E605}" sibTransId="{98E84BF3-A742-462C-A362-87A40C5562D7}"/>
    <dgm:cxn modelId="{DD8FCA24-140C-474D-BCA1-04A323584900}" type="presParOf" srcId="{135EF2BA-10DD-4D2E-B49F-34FAB88998E2}" destId="{FFA69A10-A82E-4CD4-A115-6EE95A757240}" srcOrd="0" destOrd="0" presId="urn:microsoft.com/office/officeart/2018/5/layout/IconLeafLabelList"/>
    <dgm:cxn modelId="{4C253967-0846-44B7-9443-B644E1505F0B}" type="presParOf" srcId="{FFA69A10-A82E-4CD4-A115-6EE95A757240}" destId="{575821D1-2FDD-4C77-92F8-0832AF464187}" srcOrd="0" destOrd="0" presId="urn:microsoft.com/office/officeart/2018/5/layout/IconLeafLabelList"/>
    <dgm:cxn modelId="{A233EAA8-1EE0-48EE-A477-6D87E005142B}" type="presParOf" srcId="{FFA69A10-A82E-4CD4-A115-6EE95A757240}" destId="{33F717F7-36F2-4516-982C-758CF9D659E0}" srcOrd="1" destOrd="0" presId="urn:microsoft.com/office/officeart/2018/5/layout/IconLeafLabelList"/>
    <dgm:cxn modelId="{4BA2AF0E-2F29-4E4F-8CCF-637499F5D2AC}" type="presParOf" srcId="{FFA69A10-A82E-4CD4-A115-6EE95A757240}" destId="{C2765D62-9419-4D69-A004-11490DCF6B40}" srcOrd="2" destOrd="0" presId="urn:microsoft.com/office/officeart/2018/5/layout/IconLeafLabelList"/>
    <dgm:cxn modelId="{46B7A9B5-F8CF-45D5-84B6-986AF6998F2C}" type="presParOf" srcId="{FFA69A10-A82E-4CD4-A115-6EE95A757240}" destId="{6A833738-0439-48CC-A10E-F71F819F45C8}" srcOrd="3" destOrd="0" presId="urn:microsoft.com/office/officeart/2018/5/layout/IconLeafLabelList"/>
    <dgm:cxn modelId="{A60A9037-07BB-4E10-90AC-024E852FCC35}" type="presParOf" srcId="{135EF2BA-10DD-4D2E-B49F-34FAB88998E2}" destId="{10DA6C2A-64F9-4E9D-B8E7-DAE717775C6D}" srcOrd="1" destOrd="0" presId="urn:microsoft.com/office/officeart/2018/5/layout/IconLeafLabelList"/>
    <dgm:cxn modelId="{A56F18D6-1891-4097-A6C7-F8F6E587F4A8}" type="presParOf" srcId="{135EF2BA-10DD-4D2E-B49F-34FAB88998E2}" destId="{DDD5E3AC-AFD8-4C13-BC1D-398BFA3028E4}" srcOrd="2" destOrd="0" presId="urn:microsoft.com/office/officeart/2018/5/layout/IconLeafLabelList"/>
    <dgm:cxn modelId="{1C66EA30-6950-4BC3-AE82-6661F0850936}" type="presParOf" srcId="{DDD5E3AC-AFD8-4C13-BC1D-398BFA3028E4}" destId="{677C8D2A-783E-4983-B22F-32266811F9D4}" srcOrd="0" destOrd="0" presId="urn:microsoft.com/office/officeart/2018/5/layout/IconLeafLabelList"/>
    <dgm:cxn modelId="{5A67606B-35E2-49EA-ADF5-03F53A167C2B}" type="presParOf" srcId="{DDD5E3AC-AFD8-4C13-BC1D-398BFA3028E4}" destId="{1CA093CF-D5BB-442E-9786-45F76B23C752}" srcOrd="1" destOrd="0" presId="urn:microsoft.com/office/officeart/2018/5/layout/IconLeafLabelList"/>
    <dgm:cxn modelId="{56C73FE0-AAE8-4374-B3DA-59D52D70BB51}" type="presParOf" srcId="{DDD5E3AC-AFD8-4C13-BC1D-398BFA3028E4}" destId="{37A8B9ED-352C-41B2-98CD-B0A25B93F323}" srcOrd="2" destOrd="0" presId="urn:microsoft.com/office/officeart/2018/5/layout/IconLeafLabelList"/>
    <dgm:cxn modelId="{D81ECC85-62C9-4ABD-831F-581133E45AEA}" type="presParOf" srcId="{DDD5E3AC-AFD8-4C13-BC1D-398BFA3028E4}" destId="{A4622884-BA68-4E8B-A673-14352DB08E1E}" srcOrd="3" destOrd="0" presId="urn:microsoft.com/office/officeart/2018/5/layout/IconLeafLabelList"/>
    <dgm:cxn modelId="{2F702545-92CC-45D6-8F44-88F4C9C51C09}" type="presParOf" srcId="{135EF2BA-10DD-4D2E-B49F-34FAB88998E2}" destId="{6B40C220-96BC-4A49-8207-F3B718C8A16D}" srcOrd="3" destOrd="0" presId="urn:microsoft.com/office/officeart/2018/5/layout/IconLeafLabelList"/>
    <dgm:cxn modelId="{B4AF13D4-04CC-4EF6-AD75-15916B93677D}" type="presParOf" srcId="{135EF2BA-10DD-4D2E-B49F-34FAB88998E2}" destId="{3FFB0512-739F-44F6-A9EA-7693854ECC31}" srcOrd="4" destOrd="0" presId="urn:microsoft.com/office/officeart/2018/5/layout/IconLeafLabelList"/>
    <dgm:cxn modelId="{4302E5DD-41C3-4AF9-A4B7-16A2626B136E}" type="presParOf" srcId="{3FFB0512-739F-44F6-A9EA-7693854ECC31}" destId="{FD3314D2-F158-4035-BE58-1C04E036094B}" srcOrd="0" destOrd="0" presId="urn:microsoft.com/office/officeart/2018/5/layout/IconLeafLabelList"/>
    <dgm:cxn modelId="{A25391EC-0E25-4F9F-B331-549E3DD44EA8}" type="presParOf" srcId="{3FFB0512-739F-44F6-A9EA-7693854ECC31}" destId="{27975447-611E-43E4-B310-DA61E38ED43A}" srcOrd="1" destOrd="0" presId="urn:microsoft.com/office/officeart/2018/5/layout/IconLeafLabelList"/>
    <dgm:cxn modelId="{EAE9AA31-FD9A-4CC2-8A66-2A1B58927445}" type="presParOf" srcId="{3FFB0512-739F-44F6-A9EA-7693854ECC31}" destId="{B19F9822-9B9B-49E4-B196-9DCE10F00BEA}" srcOrd="2" destOrd="0" presId="urn:microsoft.com/office/officeart/2018/5/layout/IconLeafLabelList"/>
    <dgm:cxn modelId="{F2384CBF-63CA-4447-91A8-8A4EA4D986C2}" type="presParOf" srcId="{3FFB0512-739F-44F6-A9EA-7693854ECC31}" destId="{9381B8E4-FD6C-4B5B-9E16-3833711FBAC4}" srcOrd="3" destOrd="0" presId="urn:microsoft.com/office/officeart/2018/5/layout/IconLeafLabelList"/>
    <dgm:cxn modelId="{42B195CB-91A8-430F-A025-BB24FBBE4FA5}" type="presParOf" srcId="{135EF2BA-10DD-4D2E-B49F-34FAB88998E2}" destId="{4C312A37-F1A3-4659-AF7C-4045EC90C461}" srcOrd="5" destOrd="0" presId="urn:microsoft.com/office/officeart/2018/5/layout/IconLeafLabelList"/>
    <dgm:cxn modelId="{EB5E0129-5EF3-4877-A39E-8B37EECE3836}" type="presParOf" srcId="{135EF2BA-10DD-4D2E-B49F-34FAB88998E2}" destId="{E545A9E9-84D3-4C1E-8290-C0B14B94038E}" srcOrd="6" destOrd="0" presId="urn:microsoft.com/office/officeart/2018/5/layout/IconLeafLabelList"/>
    <dgm:cxn modelId="{9A16186D-20AB-45E3-8AE6-0781DA77E92E}" type="presParOf" srcId="{E545A9E9-84D3-4C1E-8290-C0B14B94038E}" destId="{221A962E-9118-4CBC-9CCD-ED71C674AE5F}" srcOrd="0" destOrd="0" presId="urn:microsoft.com/office/officeart/2018/5/layout/IconLeafLabelList"/>
    <dgm:cxn modelId="{2FFCDE61-7DAD-481D-9B0A-44C29F225C56}" type="presParOf" srcId="{E545A9E9-84D3-4C1E-8290-C0B14B94038E}" destId="{645DBB33-23ED-42F3-A38D-CF841A3FA809}" srcOrd="1" destOrd="0" presId="urn:microsoft.com/office/officeart/2018/5/layout/IconLeafLabelList"/>
    <dgm:cxn modelId="{B6B73050-E914-487E-91FF-731E6450B546}" type="presParOf" srcId="{E545A9E9-84D3-4C1E-8290-C0B14B94038E}" destId="{8BD5D44C-2425-4704-BFD5-EE773211309A}" srcOrd="2" destOrd="0" presId="urn:microsoft.com/office/officeart/2018/5/layout/IconLeafLabelList"/>
    <dgm:cxn modelId="{A3B10189-01FE-4D5C-9BCE-2ED02BBC83A2}" type="presParOf" srcId="{E545A9E9-84D3-4C1E-8290-C0B14B94038E}" destId="{223BD771-FA4A-4C27-8102-DBB7996BA7E6}" srcOrd="3" destOrd="0" presId="urn:microsoft.com/office/officeart/2018/5/layout/IconLeafLabelList"/>
    <dgm:cxn modelId="{31839D7C-01B4-4BF7-A10D-596285CB4B6C}" type="presParOf" srcId="{135EF2BA-10DD-4D2E-B49F-34FAB88998E2}" destId="{9491AED2-604A-46A5-9BBA-DCE6677F302C}" srcOrd="7" destOrd="0" presId="urn:microsoft.com/office/officeart/2018/5/layout/IconLeafLabelList"/>
    <dgm:cxn modelId="{FB5E4CD9-9CBB-495E-B7EC-4CE513B651CE}" type="presParOf" srcId="{135EF2BA-10DD-4D2E-B49F-34FAB88998E2}" destId="{F2B5CFDE-3098-4058-8960-F47B3AE8481C}" srcOrd="8" destOrd="0" presId="urn:microsoft.com/office/officeart/2018/5/layout/IconLeafLabelList"/>
    <dgm:cxn modelId="{E4B3D1AE-8FA4-456F-8A72-AD3E81D24975}" type="presParOf" srcId="{F2B5CFDE-3098-4058-8960-F47B3AE8481C}" destId="{F6FA847D-DD0C-4D47-99D6-777953E9371E}" srcOrd="0" destOrd="0" presId="urn:microsoft.com/office/officeart/2018/5/layout/IconLeafLabelList"/>
    <dgm:cxn modelId="{17C7C2DD-3A58-4B15-8884-DBE4FF271207}" type="presParOf" srcId="{F2B5CFDE-3098-4058-8960-F47B3AE8481C}" destId="{BD856C9D-8B37-414B-8C26-F70F62FF878C}" srcOrd="1" destOrd="0" presId="urn:microsoft.com/office/officeart/2018/5/layout/IconLeafLabelList"/>
    <dgm:cxn modelId="{9A1F69F6-14AC-495A-8310-7D7042C3AF96}" type="presParOf" srcId="{F2B5CFDE-3098-4058-8960-F47B3AE8481C}" destId="{850F64D8-B71B-4DD8-AD72-668879CE8ED7}" srcOrd="2" destOrd="0" presId="urn:microsoft.com/office/officeart/2018/5/layout/IconLeafLabelList"/>
    <dgm:cxn modelId="{559ABFC5-2846-4409-A7F2-F1B7DD151F26}" type="presParOf" srcId="{F2B5CFDE-3098-4058-8960-F47B3AE8481C}" destId="{384AB9BC-5B6D-4247-964C-E446BDB52CA3}" srcOrd="3" destOrd="0" presId="urn:microsoft.com/office/officeart/2018/5/layout/IconLeafLabelList"/>
    <dgm:cxn modelId="{7F13177F-1FC3-4F3D-9B3C-013931BE564C}" type="presParOf" srcId="{135EF2BA-10DD-4D2E-B49F-34FAB88998E2}" destId="{E03D9061-2AD7-483E-994A-F8CC94060227}" srcOrd="9" destOrd="0" presId="urn:microsoft.com/office/officeart/2018/5/layout/IconLeafLabelList"/>
    <dgm:cxn modelId="{009D5CE5-10CF-4DF0-87DF-6817A1972731}" type="presParOf" srcId="{135EF2BA-10DD-4D2E-B49F-34FAB88998E2}" destId="{35CA1329-7DB9-40B9-819F-A8FF93DB5E5B}" srcOrd="10" destOrd="0" presId="urn:microsoft.com/office/officeart/2018/5/layout/IconLeafLabelList"/>
    <dgm:cxn modelId="{7092402A-9B48-4524-8A82-20CED297C1C5}" type="presParOf" srcId="{35CA1329-7DB9-40B9-819F-A8FF93DB5E5B}" destId="{FF629A97-9823-4384-9C5B-350E49957B2F}" srcOrd="0" destOrd="0" presId="urn:microsoft.com/office/officeart/2018/5/layout/IconLeafLabelList"/>
    <dgm:cxn modelId="{6A47FB34-405D-4CD8-A0F9-C03DF68E539B}" type="presParOf" srcId="{35CA1329-7DB9-40B9-819F-A8FF93DB5E5B}" destId="{99D78FCD-D796-47E4-A554-A9BD934344D0}" srcOrd="1" destOrd="0" presId="urn:microsoft.com/office/officeart/2018/5/layout/IconLeafLabelList"/>
    <dgm:cxn modelId="{899231CD-EC3D-4AEA-843D-86E3D3EDEBE9}" type="presParOf" srcId="{35CA1329-7DB9-40B9-819F-A8FF93DB5E5B}" destId="{618E2EA9-B8B1-4340-8C08-E99D8B8AD234}" srcOrd="2" destOrd="0" presId="urn:microsoft.com/office/officeart/2018/5/layout/IconLeafLabelList"/>
    <dgm:cxn modelId="{A5408509-B590-4A15-8C19-E997DA4334BB}" type="presParOf" srcId="{35CA1329-7DB9-40B9-819F-A8FF93DB5E5B}" destId="{4B10535D-38E0-4701-922C-331603C76891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B4C2446-7A8D-4FCE-B875-AA5190D8769E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accent0_3" csCatId="mainScheme" phldr="1"/>
      <dgm:spPr/>
      <dgm:t>
        <a:bodyPr/>
        <a:lstStyle/>
        <a:p>
          <a:endParaRPr lang="en-US"/>
        </a:p>
      </dgm:t>
    </dgm:pt>
    <dgm:pt modelId="{0E892ADB-CBBF-4286-AF4F-2095EA4095C8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pl-PL"/>
            <a:t>Oparte o widzenie maszynowe </a:t>
          </a:r>
          <a:endParaRPr lang="en-US"/>
        </a:p>
      </dgm:t>
    </dgm:pt>
    <dgm:pt modelId="{6E70FAB3-77D8-40F5-8F1E-2AC666FF0869}" type="parTrans" cxnId="{A83E1462-DE50-4EBE-ACDC-E2FA4D7AD566}">
      <dgm:prSet/>
      <dgm:spPr/>
      <dgm:t>
        <a:bodyPr/>
        <a:lstStyle/>
        <a:p>
          <a:endParaRPr lang="en-US"/>
        </a:p>
      </dgm:t>
    </dgm:pt>
    <dgm:pt modelId="{D7302DEA-F290-4290-B03B-06932FCF572E}" type="sibTrans" cxnId="{A83E1462-DE50-4EBE-ACDC-E2FA4D7AD566}">
      <dgm:prSet/>
      <dgm:spPr/>
      <dgm:t>
        <a:bodyPr/>
        <a:lstStyle/>
        <a:p>
          <a:endParaRPr lang="en-US"/>
        </a:p>
      </dgm:t>
    </dgm:pt>
    <dgm:pt modelId="{C59E567B-53AF-4F93-A30E-E765F3FD619D}">
      <dgm:prSet custT="1"/>
      <dgm:spPr/>
      <dgm:t>
        <a:bodyPr/>
        <a:lstStyle/>
        <a:p>
          <a:pPr>
            <a:lnSpc>
              <a:spcPct val="100000"/>
            </a:lnSpc>
            <a:buFont typeface="Courier New" panose="02070309020205020404" pitchFamily="49" charset="0"/>
            <a:buChar char="o"/>
          </a:pPr>
          <a:r>
            <a:rPr lang="pl-PL" sz="1400" b="1" dirty="0"/>
            <a:t>oparte na modelu </a:t>
          </a:r>
          <a:r>
            <a:rPr lang="pl-PL" sz="1400" dirty="0"/>
            <a:t>– odzyskujące strukturalny model ludzkiego ruchu poprzez dopasowanie wspólnych miejsc z kinematycznym modelem ludzkiego ciała </a:t>
          </a:r>
        </a:p>
        <a:p>
          <a:pPr>
            <a:lnSpc>
              <a:spcPct val="100000"/>
            </a:lnSpc>
            <a:buFont typeface="Courier New" panose="02070309020205020404" pitchFamily="49" charset="0"/>
            <a:buChar char="o"/>
          </a:pPr>
          <a:endParaRPr lang="en-US" sz="1400" dirty="0"/>
        </a:p>
      </dgm:t>
    </dgm:pt>
    <dgm:pt modelId="{4FF80508-7D11-4CF5-9919-7C7D1974371F}" type="parTrans" cxnId="{160276BE-E734-4AD7-9505-1D3C7013F054}">
      <dgm:prSet/>
      <dgm:spPr/>
      <dgm:t>
        <a:bodyPr/>
        <a:lstStyle/>
        <a:p>
          <a:endParaRPr lang="en-US"/>
        </a:p>
      </dgm:t>
    </dgm:pt>
    <dgm:pt modelId="{16163B4C-97F7-4FC8-8B6A-D3804DC14CCB}" type="sibTrans" cxnId="{160276BE-E734-4AD7-9505-1D3C7013F054}">
      <dgm:prSet/>
      <dgm:spPr/>
      <dgm:t>
        <a:bodyPr/>
        <a:lstStyle/>
        <a:p>
          <a:endParaRPr lang="en-US"/>
        </a:p>
      </dgm:t>
    </dgm:pt>
    <dgm:pt modelId="{D13EA09F-ABA1-442F-A0D3-3ED55153C71F}">
      <dgm:prSet custT="1"/>
      <dgm:spPr/>
      <dgm:t>
        <a:bodyPr/>
        <a:lstStyle/>
        <a:p>
          <a:pPr>
            <a:lnSpc>
              <a:spcPct val="100000"/>
            </a:lnSpc>
            <a:buFont typeface="Courier New" panose="02070309020205020404" pitchFamily="49" charset="0"/>
            <a:buChar char="o"/>
          </a:pPr>
          <a:r>
            <a:rPr lang="pl-PL" sz="1400" b="1" dirty="0"/>
            <a:t>oparte na ruchu, wyglądzie (sylwetce) –</a:t>
          </a:r>
          <a:r>
            <a:rPr lang="pl-PL" sz="1400" dirty="0"/>
            <a:t> pozbawione modelu i opierające się na zmianach wyglądu podmiotu, który pośrednio zawiera informacje o ruchach ciała. </a:t>
          </a:r>
          <a:endParaRPr lang="en-US" sz="1400" dirty="0"/>
        </a:p>
      </dgm:t>
    </dgm:pt>
    <dgm:pt modelId="{2DE13308-E207-44E4-8046-9F9D5B995776}" type="parTrans" cxnId="{0A063069-A611-409C-BB63-D5496179E384}">
      <dgm:prSet/>
      <dgm:spPr/>
      <dgm:t>
        <a:bodyPr/>
        <a:lstStyle/>
        <a:p>
          <a:endParaRPr lang="en-US"/>
        </a:p>
      </dgm:t>
    </dgm:pt>
    <dgm:pt modelId="{395811E0-7377-47C7-A84A-5481F0E311FD}" type="sibTrans" cxnId="{0A063069-A611-409C-BB63-D5496179E384}">
      <dgm:prSet/>
      <dgm:spPr/>
      <dgm:t>
        <a:bodyPr/>
        <a:lstStyle/>
        <a:p>
          <a:endParaRPr lang="en-US"/>
        </a:p>
      </dgm:t>
    </dgm:pt>
    <dgm:pt modelId="{823AA7BF-430F-45C4-B5E5-5F33024D0F76}">
      <dgm:prSet custT="1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pl-PL" sz="1600"/>
            <a:t>Oparte o czujniki w podłodze, na ciele lub noszone (wearable sensors) </a:t>
          </a:r>
          <a:endParaRPr lang="en-US" sz="1600" dirty="0"/>
        </a:p>
      </dgm:t>
    </dgm:pt>
    <dgm:pt modelId="{928919D8-5153-40CB-BD06-DA65DAC6E744}" type="parTrans" cxnId="{5C5D735E-1C2D-4565-A143-BC4D14B86DF9}">
      <dgm:prSet/>
      <dgm:spPr/>
      <dgm:t>
        <a:bodyPr/>
        <a:lstStyle/>
        <a:p>
          <a:endParaRPr lang="en-US"/>
        </a:p>
      </dgm:t>
    </dgm:pt>
    <dgm:pt modelId="{7AF076B3-4761-4A0F-A10A-FDAE7C44884F}" type="sibTrans" cxnId="{5C5D735E-1C2D-4565-A143-BC4D14B86DF9}">
      <dgm:prSet/>
      <dgm:spPr/>
      <dgm:t>
        <a:bodyPr/>
        <a:lstStyle/>
        <a:p>
          <a:endParaRPr lang="en-US"/>
        </a:p>
      </dgm:t>
    </dgm:pt>
    <dgm:pt modelId="{60B8C4A7-8319-4FEC-86E2-F47292394F9A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pl-PL"/>
            <a:t>Oparte o radar </a:t>
          </a:r>
          <a:endParaRPr lang="en-US"/>
        </a:p>
      </dgm:t>
    </dgm:pt>
    <dgm:pt modelId="{2F78B856-A839-4F54-AA88-0752A4C4FFF8}" type="parTrans" cxnId="{7E9E51CC-7F48-46EA-8887-DE67E3361A84}">
      <dgm:prSet/>
      <dgm:spPr/>
      <dgm:t>
        <a:bodyPr/>
        <a:lstStyle/>
        <a:p>
          <a:endParaRPr lang="en-US"/>
        </a:p>
      </dgm:t>
    </dgm:pt>
    <dgm:pt modelId="{9C1D5C01-47AC-4CA0-ABA7-D2287D44EF78}" type="sibTrans" cxnId="{7E9E51CC-7F48-46EA-8887-DE67E3361A84}">
      <dgm:prSet/>
      <dgm:spPr/>
      <dgm:t>
        <a:bodyPr/>
        <a:lstStyle/>
        <a:p>
          <a:endParaRPr lang="en-US"/>
        </a:p>
      </dgm:t>
    </dgm:pt>
    <dgm:pt modelId="{30E04C9F-A689-4C9F-AA08-493D67091A41}" type="pres">
      <dgm:prSet presAssocID="{1B4C2446-7A8D-4FCE-B875-AA5190D8769E}" presName="root" presStyleCnt="0">
        <dgm:presLayoutVars>
          <dgm:dir/>
          <dgm:resizeHandles val="exact"/>
        </dgm:presLayoutVars>
      </dgm:prSet>
      <dgm:spPr/>
    </dgm:pt>
    <dgm:pt modelId="{5311F6DC-1C55-4C97-8708-34D98BF51CAE}" type="pres">
      <dgm:prSet presAssocID="{823AA7BF-430F-45C4-B5E5-5F33024D0F76}" presName="compNode" presStyleCnt="0"/>
      <dgm:spPr/>
    </dgm:pt>
    <dgm:pt modelId="{94E02208-D4FB-4F7B-80EC-E3D803F3AC7D}" type="pres">
      <dgm:prSet presAssocID="{823AA7BF-430F-45C4-B5E5-5F33024D0F76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C191A0A6-46D4-4503-B137-869C3C9D08B7}" type="pres">
      <dgm:prSet presAssocID="{823AA7BF-430F-45C4-B5E5-5F33024D0F76}" presName="iconSpace" presStyleCnt="0"/>
      <dgm:spPr/>
    </dgm:pt>
    <dgm:pt modelId="{0343A95E-4EFD-4ECB-8314-ADAD25AC1168}" type="pres">
      <dgm:prSet presAssocID="{823AA7BF-430F-45C4-B5E5-5F33024D0F76}" presName="parTx" presStyleLbl="revTx" presStyleIdx="0" presStyleCnt="6">
        <dgm:presLayoutVars>
          <dgm:chMax val="0"/>
          <dgm:chPref val="0"/>
        </dgm:presLayoutVars>
      </dgm:prSet>
      <dgm:spPr/>
    </dgm:pt>
    <dgm:pt modelId="{FDF2464A-BB2A-4340-9AD9-2CDA5AB81A56}" type="pres">
      <dgm:prSet presAssocID="{823AA7BF-430F-45C4-B5E5-5F33024D0F76}" presName="txSpace" presStyleCnt="0"/>
      <dgm:spPr/>
    </dgm:pt>
    <dgm:pt modelId="{3BFD4856-4866-4A6B-8369-9A8639E6F904}" type="pres">
      <dgm:prSet presAssocID="{823AA7BF-430F-45C4-B5E5-5F33024D0F76}" presName="desTx" presStyleLbl="revTx" presStyleIdx="1" presStyleCnt="6">
        <dgm:presLayoutVars/>
      </dgm:prSet>
      <dgm:spPr/>
    </dgm:pt>
    <dgm:pt modelId="{7C180D76-9629-43B6-84E8-15FE5A668FEC}" type="pres">
      <dgm:prSet presAssocID="{7AF076B3-4761-4A0F-A10A-FDAE7C44884F}" presName="sibTrans" presStyleCnt="0"/>
      <dgm:spPr/>
    </dgm:pt>
    <dgm:pt modelId="{1510F375-5199-454E-930F-D5D0F3E94E5F}" type="pres">
      <dgm:prSet presAssocID="{0E892ADB-CBBF-4286-AF4F-2095EA4095C8}" presName="compNode" presStyleCnt="0"/>
      <dgm:spPr/>
    </dgm:pt>
    <dgm:pt modelId="{DA78CED6-46CE-4463-BC88-65229436B791}" type="pres">
      <dgm:prSet presAssocID="{0E892ADB-CBBF-4286-AF4F-2095EA4095C8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ko"/>
        </a:ext>
      </dgm:extLst>
    </dgm:pt>
    <dgm:pt modelId="{37BDBE14-5E7E-4BD5-86FB-ACF2F1470E29}" type="pres">
      <dgm:prSet presAssocID="{0E892ADB-CBBF-4286-AF4F-2095EA4095C8}" presName="iconSpace" presStyleCnt="0"/>
      <dgm:spPr/>
    </dgm:pt>
    <dgm:pt modelId="{2892A477-49D5-4DDB-9962-F39B48299843}" type="pres">
      <dgm:prSet presAssocID="{0E892ADB-CBBF-4286-AF4F-2095EA4095C8}" presName="parTx" presStyleLbl="revTx" presStyleIdx="2" presStyleCnt="6">
        <dgm:presLayoutVars>
          <dgm:chMax val="0"/>
          <dgm:chPref val="0"/>
        </dgm:presLayoutVars>
      </dgm:prSet>
      <dgm:spPr/>
    </dgm:pt>
    <dgm:pt modelId="{817DB4DE-1F56-4C44-89AA-1F31BF2C53C5}" type="pres">
      <dgm:prSet presAssocID="{0E892ADB-CBBF-4286-AF4F-2095EA4095C8}" presName="txSpace" presStyleCnt="0"/>
      <dgm:spPr/>
    </dgm:pt>
    <dgm:pt modelId="{5CDFEBC6-A3DA-4EA7-A529-EC017675AD3A}" type="pres">
      <dgm:prSet presAssocID="{0E892ADB-CBBF-4286-AF4F-2095EA4095C8}" presName="desTx" presStyleLbl="revTx" presStyleIdx="3" presStyleCnt="6">
        <dgm:presLayoutVars/>
      </dgm:prSet>
      <dgm:spPr/>
    </dgm:pt>
    <dgm:pt modelId="{4E89CC99-C54B-494C-94B6-3FD74D1B6792}" type="pres">
      <dgm:prSet presAssocID="{D7302DEA-F290-4290-B03B-06932FCF572E}" presName="sibTrans" presStyleCnt="0"/>
      <dgm:spPr/>
    </dgm:pt>
    <dgm:pt modelId="{FA19A4E8-FF33-4A42-A35C-4260809ED200}" type="pres">
      <dgm:prSet presAssocID="{60B8C4A7-8319-4FEC-86E2-F47292394F9A}" presName="compNode" presStyleCnt="0"/>
      <dgm:spPr/>
    </dgm:pt>
    <dgm:pt modelId="{FCE139E2-F0B5-46DE-868F-E61C9AD1DF1E}" type="pres">
      <dgm:prSet presAssocID="{60B8C4A7-8319-4FEC-86E2-F47292394F9A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el"/>
        </a:ext>
      </dgm:extLst>
    </dgm:pt>
    <dgm:pt modelId="{4E148663-90DE-4F9E-A219-F85BCF7DCDB8}" type="pres">
      <dgm:prSet presAssocID="{60B8C4A7-8319-4FEC-86E2-F47292394F9A}" presName="iconSpace" presStyleCnt="0"/>
      <dgm:spPr/>
    </dgm:pt>
    <dgm:pt modelId="{14B1C006-8189-41E4-AB9E-A8EDB966B08D}" type="pres">
      <dgm:prSet presAssocID="{60B8C4A7-8319-4FEC-86E2-F47292394F9A}" presName="parTx" presStyleLbl="revTx" presStyleIdx="4" presStyleCnt="6">
        <dgm:presLayoutVars>
          <dgm:chMax val="0"/>
          <dgm:chPref val="0"/>
        </dgm:presLayoutVars>
      </dgm:prSet>
      <dgm:spPr/>
    </dgm:pt>
    <dgm:pt modelId="{8CADF294-9BC0-45CA-9F3B-CF078CB83AFF}" type="pres">
      <dgm:prSet presAssocID="{60B8C4A7-8319-4FEC-86E2-F47292394F9A}" presName="txSpace" presStyleCnt="0"/>
      <dgm:spPr/>
    </dgm:pt>
    <dgm:pt modelId="{4A38A132-936F-4C5A-B014-501DCADEA4E2}" type="pres">
      <dgm:prSet presAssocID="{60B8C4A7-8319-4FEC-86E2-F47292394F9A}" presName="desTx" presStyleLbl="revTx" presStyleIdx="5" presStyleCnt="6">
        <dgm:presLayoutVars/>
      </dgm:prSet>
      <dgm:spPr/>
    </dgm:pt>
  </dgm:ptLst>
  <dgm:cxnLst>
    <dgm:cxn modelId="{3F350505-A0C7-4A3F-8B8D-B492958CC23E}" type="presOf" srcId="{60B8C4A7-8319-4FEC-86E2-F47292394F9A}" destId="{14B1C006-8189-41E4-AB9E-A8EDB966B08D}" srcOrd="0" destOrd="0" presId="urn:microsoft.com/office/officeart/2018/5/layout/CenteredIconLabelDescriptionList"/>
    <dgm:cxn modelId="{801B2A11-9013-4572-BFE2-52237CD9BA5E}" type="presOf" srcId="{823AA7BF-430F-45C4-B5E5-5F33024D0F76}" destId="{0343A95E-4EFD-4ECB-8314-ADAD25AC1168}" srcOrd="0" destOrd="0" presId="urn:microsoft.com/office/officeart/2018/5/layout/CenteredIconLabelDescriptionList"/>
    <dgm:cxn modelId="{CF360521-424A-4FED-A184-1AFE965C1B8F}" type="presOf" srcId="{0E892ADB-CBBF-4286-AF4F-2095EA4095C8}" destId="{2892A477-49D5-4DDB-9962-F39B48299843}" srcOrd="0" destOrd="0" presId="urn:microsoft.com/office/officeart/2018/5/layout/CenteredIconLabelDescriptionList"/>
    <dgm:cxn modelId="{5C5D735E-1C2D-4565-A143-BC4D14B86DF9}" srcId="{1B4C2446-7A8D-4FCE-B875-AA5190D8769E}" destId="{823AA7BF-430F-45C4-B5E5-5F33024D0F76}" srcOrd="0" destOrd="0" parTransId="{928919D8-5153-40CB-BD06-DA65DAC6E744}" sibTransId="{7AF076B3-4761-4A0F-A10A-FDAE7C44884F}"/>
    <dgm:cxn modelId="{A83E1462-DE50-4EBE-ACDC-E2FA4D7AD566}" srcId="{1B4C2446-7A8D-4FCE-B875-AA5190D8769E}" destId="{0E892ADB-CBBF-4286-AF4F-2095EA4095C8}" srcOrd="1" destOrd="0" parTransId="{6E70FAB3-77D8-40F5-8F1E-2AC666FF0869}" sibTransId="{D7302DEA-F290-4290-B03B-06932FCF572E}"/>
    <dgm:cxn modelId="{0A063069-A611-409C-BB63-D5496179E384}" srcId="{0E892ADB-CBBF-4286-AF4F-2095EA4095C8}" destId="{D13EA09F-ABA1-442F-A0D3-3ED55153C71F}" srcOrd="1" destOrd="0" parTransId="{2DE13308-E207-44E4-8046-9F9D5B995776}" sibTransId="{395811E0-7377-47C7-A84A-5481F0E311FD}"/>
    <dgm:cxn modelId="{A05C544C-E2B3-4E02-9B4B-78D5B096B74D}" type="presOf" srcId="{D13EA09F-ABA1-442F-A0D3-3ED55153C71F}" destId="{5CDFEBC6-A3DA-4EA7-A529-EC017675AD3A}" srcOrd="0" destOrd="1" presId="urn:microsoft.com/office/officeart/2018/5/layout/CenteredIconLabelDescriptionList"/>
    <dgm:cxn modelId="{160276BE-E734-4AD7-9505-1D3C7013F054}" srcId="{0E892ADB-CBBF-4286-AF4F-2095EA4095C8}" destId="{C59E567B-53AF-4F93-A30E-E765F3FD619D}" srcOrd="0" destOrd="0" parTransId="{4FF80508-7D11-4CF5-9919-7C7D1974371F}" sibTransId="{16163B4C-97F7-4FC8-8B6A-D3804DC14CCB}"/>
    <dgm:cxn modelId="{5BE878C0-4801-4452-9C75-C01E086285F4}" type="presOf" srcId="{1B4C2446-7A8D-4FCE-B875-AA5190D8769E}" destId="{30E04C9F-A689-4C9F-AA08-493D67091A41}" srcOrd="0" destOrd="0" presId="urn:microsoft.com/office/officeart/2018/5/layout/CenteredIconLabelDescriptionList"/>
    <dgm:cxn modelId="{7E9E51CC-7F48-46EA-8887-DE67E3361A84}" srcId="{1B4C2446-7A8D-4FCE-B875-AA5190D8769E}" destId="{60B8C4A7-8319-4FEC-86E2-F47292394F9A}" srcOrd="2" destOrd="0" parTransId="{2F78B856-A839-4F54-AA88-0752A4C4FFF8}" sibTransId="{9C1D5C01-47AC-4CA0-ABA7-D2287D44EF78}"/>
    <dgm:cxn modelId="{463B12D8-3C3E-42DF-BB88-65D1983AE380}" type="presOf" srcId="{C59E567B-53AF-4F93-A30E-E765F3FD619D}" destId="{5CDFEBC6-A3DA-4EA7-A529-EC017675AD3A}" srcOrd="0" destOrd="0" presId="urn:microsoft.com/office/officeart/2018/5/layout/CenteredIconLabelDescriptionList"/>
    <dgm:cxn modelId="{2E2824AE-8ECA-4DCB-B65F-3F4784E38ECB}" type="presParOf" srcId="{30E04C9F-A689-4C9F-AA08-493D67091A41}" destId="{5311F6DC-1C55-4C97-8708-34D98BF51CAE}" srcOrd="0" destOrd="0" presId="urn:microsoft.com/office/officeart/2018/5/layout/CenteredIconLabelDescriptionList"/>
    <dgm:cxn modelId="{EAD7CAAE-FB27-4B45-9EF1-6F253B031581}" type="presParOf" srcId="{5311F6DC-1C55-4C97-8708-34D98BF51CAE}" destId="{94E02208-D4FB-4F7B-80EC-E3D803F3AC7D}" srcOrd="0" destOrd="0" presId="urn:microsoft.com/office/officeart/2018/5/layout/CenteredIconLabelDescriptionList"/>
    <dgm:cxn modelId="{50D2C63A-7622-4FBD-A393-E00EC6454B89}" type="presParOf" srcId="{5311F6DC-1C55-4C97-8708-34D98BF51CAE}" destId="{C191A0A6-46D4-4503-B137-869C3C9D08B7}" srcOrd="1" destOrd="0" presId="urn:microsoft.com/office/officeart/2018/5/layout/CenteredIconLabelDescriptionList"/>
    <dgm:cxn modelId="{F9730EE9-B0E1-4C5C-91AA-B149634692EB}" type="presParOf" srcId="{5311F6DC-1C55-4C97-8708-34D98BF51CAE}" destId="{0343A95E-4EFD-4ECB-8314-ADAD25AC1168}" srcOrd="2" destOrd="0" presId="urn:microsoft.com/office/officeart/2018/5/layout/CenteredIconLabelDescriptionList"/>
    <dgm:cxn modelId="{B98799F8-5FE0-4453-9D9B-9DFF576FCED1}" type="presParOf" srcId="{5311F6DC-1C55-4C97-8708-34D98BF51CAE}" destId="{FDF2464A-BB2A-4340-9AD9-2CDA5AB81A56}" srcOrd="3" destOrd="0" presId="urn:microsoft.com/office/officeart/2018/5/layout/CenteredIconLabelDescriptionList"/>
    <dgm:cxn modelId="{55F372C2-8AB1-4EA1-B715-3FA36FC74A54}" type="presParOf" srcId="{5311F6DC-1C55-4C97-8708-34D98BF51CAE}" destId="{3BFD4856-4866-4A6B-8369-9A8639E6F904}" srcOrd="4" destOrd="0" presId="urn:microsoft.com/office/officeart/2018/5/layout/CenteredIconLabelDescriptionList"/>
    <dgm:cxn modelId="{F718AC7D-19B3-4C9E-A9C5-7AED42F64B60}" type="presParOf" srcId="{30E04C9F-A689-4C9F-AA08-493D67091A41}" destId="{7C180D76-9629-43B6-84E8-15FE5A668FEC}" srcOrd="1" destOrd="0" presId="urn:microsoft.com/office/officeart/2018/5/layout/CenteredIconLabelDescriptionList"/>
    <dgm:cxn modelId="{96D0B6FF-A7D3-4399-AC75-8D3077035E4F}" type="presParOf" srcId="{30E04C9F-A689-4C9F-AA08-493D67091A41}" destId="{1510F375-5199-454E-930F-D5D0F3E94E5F}" srcOrd="2" destOrd="0" presId="urn:microsoft.com/office/officeart/2018/5/layout/CenteredIconLabelDescriptionList"/>
    <dgm:cxn modelId="{815463A8-FDBF-428B-B59B-DC3855A2C72D}" type="presParOf" srcId="{1510F375-5199-454E-930F-D5D0F3E94E5F}" destId="{DA78CED6-46CE-4463-BC88-65229436B791}" srcOrd="0" destOrd="0" presId="urn:microsoft.com/office/officeart/2018/5/layout/CenteredIconLabelDescriptionList"/>
    <dgm:cxn modelId="{ABBC3191-9B96-4C1C-B630-E21592E320C4}" type="presParOf" srcId="{1510F375-5199-454E-930F-D5D0F3E94E5F}" destId="{37BDBE14-5E7E-4BD5-86FB-ACF2F1470E29}" srcOrd="1" destOrd="0" presId="urn:microsoft.com/office/officeart/2018/5/layout/CenteredIconLabelDescriptionList"/>
    <dgm:cxn modelId="{6FFD6B1D-A390-4E98-95D3-FAB8191B02E9}" type="presParOf" srcId="{1510F375-5199-454E-930F-D5D0F3E94E5F}" destId="{2892A477-49D5-4DDB-9962-F39B48299843}" srcOrd="2" destOrd="0" presId="urn:microsoft.com/office/officeart/2018/5/layout/CenteredIconLabelDescriptionList"/>
    <dgm:cxn modelId="{CE5D7F8D-B7C1-4F00-B3CF-117511928992}" type="presParOf" srcId="{1510F375-5199-454E-930F-D5D0F3E94E5F}" destId="{817DB4DE-1F56-4C44-89AA-1F31BF2C53C5}" srcOrd="3" destOrd="0" presId="urn:microsoft.com/office/officeart/2018/5/layout/CenteredIconLabelDescriptionList"/>
    <dgm:cxn modelId="{798A44A4-AA9A-4912-8260-2A3DBB544D91}" type="presParOf" srcId="{1510F375-5199-454E-930F-D5D0F3E94E5F}" destId="{5CDFEBC6-A3DA-4EA7-A529-EC017675AD3A}" srcOrd="4" destOrd="0" presId="urn:microsoft.com/office/officeart/2018/5/layout/CenteredIconLabelDescriptionList"/>
    <dgm:cxn modelId="{CED7FA66-3958-4352-89DF-9AEF2A3F0BA0}" type="presParOf" srcId="{30E04C9F-A689-4C9F-AA08-493D67091A41}" destId="{4E89CC99-C54B-494C-94B6-3FD74D1B6792}" srcOrd="3" destOrd="0" presId="urn:microsoft.com/office/officeart/2018/5/layout/CenteredIconLabelDescriptionList"/>
    <dgm:cxn modelId="{4B6357B2-6B90-4232-9FE7-69BC2093D0B9}" type="presParOf" srcId="{30E04C9F-A689-4C9F-AA08-493D67091A41}" destId="{FA19A4E8-FF33-4A42-A35C-4260809ED200}" srcOrd="4" destOrd="0" presId="urn:microsoft.com/office/officeart/2018/5/layout/CenteredIconLabelDescriptionList"/>
    <dgm:cxn modelId="{666A6D8D-872B-46D0-843A-B6A1DE013E35}" type="presParOf" srcId="{FA19A4E8-FF33-4A42-A35C-4260809ED200}" destId="{FCE139E2-F0B5-46DE-868F-E61C9AD1DF1E}" srcOrd="0" destOrd="0" presId="urn:microsoft.com/office/officeart/2018/5/layout/CenteredIconLabelDescriptionList"/>
    <dgm:cxn modelId="{7FEB89AE-8B27-483B-8DE0-540FA5B45D80}" type="presParOf" srcId="{FA19A4E8-FF33-4A42-A35C-4260809ED200}" destId="{4E148663-90DE-4F9E-A219-F85BCF7DCDB8}" srcOrd="1" destOrd="0" presId="urn:microsoft.com/office/officeart/2018/5/layout/CenteredIconLabelDescriptionList"/>
    <dgm:cxn modelId="{0E03448F-B896-4F76-A8B7-E5CE64A61356}" type="presParOf" srcId="{FA19A4E8-FF33-4A42-A35C-4260809ED200}" destId="{14B1C006-8189-41E4-AB9E-A8EDB966B08D}" srcOrd="2" destOrd="0" presId="urn:microsoft.com/office/officeart/2018/5/layout/CenteredIconLabelDescriptionList"/>
    <dgm:cxn modelId="{D2CA9494-D6ED-4E6A-BB65-B1ED535AE5D5}" type="presParOf" srcId="{FA19A4E8-FF33-4A42-A35C-4260809ED200}" destId="{8CADF294-9BC0-45CA-9F3B-CF078CB83AFF}" srcOrd="3" destOrd="0" presId="urn:microsoft.com/office/officeart/2018/5/layout/CenteredIconLabelDescriptionList"/>
    <dgm:cxn modelId="{6F8480BB-7A54-498E-BAAE-0E2006D4AFFD}" type="presParOf" srcId="{FA19A4E8-FF33-4A42-A35C-4260809ED200}" destId="{4A38A132-936F-4C5A-B014-501DCADEA4E2}" srcOrd="4" destOrd="0" presId="urn:microsoft.com/office/officeart/2018/5/layout/CenteredIconLabelDescriptionList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2E08C4-7381-4C81-8671-8957AF4D4C39}">
      <dsp:nvSpPr>
        <dsp:cNvPr id="0" name=""/>
        <dsp:cNvSpPr/>
      </dsp:nvSpPr>
      <dsp:spPr>
        <a:xfrm>
          <a:off x="0" y="1253489"/>
          <a:ext cx="9601200" cy="1074420"/>
        </a:xfrm>
        <a:prstGeom prst="roundRect">
          <a:avLst>
            <a:gd name="adj" fmla="val 10000"/>
          </a:avLst>
        </a:prstGeom>
        <a:solidFill>
          <a:srgbClr val="00B05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9F4D793-721B-46DC-9CB8-361BC51C4334}">
      <dsp:nvSpPr>
        <dsp:cNvPr id="0" name=""/>
        <dsp:cNvSpPr/>
      </dsp:nvSpPr>
      <dsp:spPr>
        <a:xfrm>
          <a:off x="325012" y="1495234"/>
          <a:ext cx="590931" cy="59093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34925" cap="flat" cmpd="sng" algn="in">
          <a:solidFill>
            <a:schemeClr val="lt2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64F26DC-FDEC-465F-B449-5841E3434CB2}">
      <dsp:nvSpPr>
        <dsp:cNvPr id="0" name=""/>
        <dsp:cNvSpPr/>
      </dsp:nvSpPr>
      <dsp:spPr>
        <a:xfrm>
          <a:off x="1240955" y="1253489"/>
          <a:ext cx="8360244" cy="10744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09" tIns="113709" rIns="113709" bIns="113709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500" kern="1200"/>
            <a:t>Chód należy do biometrii behawioralnej, opiera się na sposobie chodzenia osoby</a:t>
          </a:r>
          <a:endParaRPr lang="en-US" sz="2500" kern="1200"/>
        </a:p>
      </dsp:txBody>
      <dsp:txXfrm>
        <a:off x="1240955" y="1253489"/>
        <a:ext cx="8360244" cy="107442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B95EC71-7781-4E4A-AA20-8C44BD70171C}">
      <dsp:nvSpPr>
        <dsp:cNvPr id="0" name=""/>
        <dsp:cNvSpPr/>
      </dsp:nvSpPr>
      <dsp:spPr>
        <a:xfrm>
          <a:off x="0" y="1804"/>
          <a:ext cx="6506304" cy="768859"/>
        </a:xfrm>
        <a:prstGeom prst="roundRect">
          <a:avLst>
            <a:gd name="adj" fmla="val 10000"/>
          </a:avLst>
        </a:prstGeom>
        <a:solidFill>
          <a:schemeClr val="bg1">
            <a:lumMod val="95000"/>
          </a:schemeClr>
        </a:solidFill>
        <a:ln>
          <a:solidFill>
            <a:schemeClr val="accent2">
              <a:lumMod val="75000"/>
            </a:schemeClr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1A707C3-F16E-4051-96AC-B358F19E72E9}">
      <dsp:nvSpPr>
        <dsp:cNvPr id="0" name=""/>
        <dsp:cNvSpPr/>
      </dsp:nvSpPr>
      <dsp:spPr>
        <a:xfrm>
          <a:off x="232579" y="174797"/>
          <a:ext cx="422872" cy="42287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3C6DAED-16E7-4A51-875B-1C392341FF7E}">
      <dsp:nvSpPr>
        <dsp:cNvPr id="0" name=""/>
        <dsp:cNvSpPr/>
      </dsp:nvSpPr>
      <dsp:spPr>
        <a:xfrm>
          <a:off x="888032" y="1804"/>
          <a:ext cx="5618271" cy="7688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371" tIns="81371" rIns="81371" bIns="81371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900" kern="1200"/>
            <a:t>Medycyna (np. rozpoznawanie chorób ruchu)</a:t>
          </a:r>
          <a:endParaRPr lang="en-US" sz="1900" kern="1200"/>
        </a:p>
      </dsp:txBody>
      <dsp:txXfrm>
        <a:off x="888032" y="1804"/>
        <a:ext cx="5618271" cy="768859"/>
      </dsp:txXfrm>
    </dsp:sp>
    <dsp:sp modelId="{36E3F1E3-FB92-47A9-B3DD-97409C541A0B}">
      <dsp:nvSpPr>
        <dsp:cNvPr id="0" name=""/>
        <dsp:cNvSpPr/>
      </dsp:nvSpPr>
      <dsp:spPr>
        <a:xfrm>
          <a:off x="0" y="962878"/>
          <a:ext cx="6506304" cy="768859"/>
        </a:xfrm>
        <a:prstGeom prst="roundRect">
          <a:avLst>
            <a:gd name="adj" fmla="val 10000"/>
          </a:avLst>
        </a:prstGeom>
        <a:solidFill>
          <a:schemeClr val="bg1">
            <a:lumMod val="95000"/>
          </a:schemeClr>
        </a:solidFill>
        <a:ln>
          <a:solidFill>
            <a:schemeClr val="accent2">
              <a:lumMod val="75000"/>
            </a:schemeClr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D997DE4-5680-4181-9F9E-D6E2F5639008}">
      <dsp:nvSpPr>
        <dsp:cNvPr id="0" name=""/>
        <dsp:cNvSpPr/>
      </dsp:nvSpPr>
      <dsp:spPr>
        <a:xfrm>
          <a:off x="232579" y="1135872"/>
          <a:ext cx="422872" cy="42287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7967E2-D16D-498A-93BB-349D622A487E}">
      <dsp:nvSpPr>
        <dsp:cNvPr id="0" name=""/>
        <dsp:cNvSpPr/>
      </dsp:nvSpPr>
      <dsp:spPr>
        <a:xfrm>
          <a:off x="888032" y="962878"/>
          <a:ext cx="5618271" cy="7688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371" tIns="81371" rIns="81371" bIns="81371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900" kern="1200"/>
            <a:t>Kryminalistyka (traseologia, czyli identyfikacja śladów stóp)</a:t>
          </a:r>
          <a:endParaRPr lang="en-US" sz="1900" kern="1200"/>
        </a:p>
      </dsp:txBody>
      <dsp:txXfrm>
        <a:off x="888032" y="962878"/>
        <a:ext cx="5618271" cy="768859"/>
      </dsp:txXfrm>
    </dsp:sp>
    <dsp:sp modelId="{C8355F3B-6578-46BD-B212-8336A96F4D8F}">
      <dsp:nvSpPr>
        <dsp:cNvPr id="0" name=""/>
        <dsp:cNvSpPr/>
      </dsp:nvSpPr>
      <dsp:spPr>
        <a:xfrm>
          <a:off x="0" y="1923953"/>
          <a:ext cx="6506304" cy="768859"/>
        </a:xfrm>
        <a:prstGeom prst="roundRect">
          <a:avLst>
            <a:gd name="adj" fmla="val 10000"/>
          </a:avLst>
        </a:prstGeom>
        <a:solidFill>
          <a:schemeClr val="bg1">
            <a:lumMod val="95000"/>
          </a:schemeClr>
        </a:solidFill>
        <a:ln>
          <a:solidFill>
            <a:schemeClr val="accent2">
              <a:lumMod val="75000"/>
            </a:schemeClr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06064B-73B0-4AAB-B570-2EB69FDAF615}">
      <dsp:nvSpPr>
        <dsp:cNvPr id="0" name=""/>
        <dsp:cNvSpPr/>
      </dsp:nvSpPr>
      <dsp:spPr>
        <a:xfrm>
          <a:off x="232579" y="2096946"/>
          <a:ext cx="422872" cy="42287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641A60-A8B9-47DA-AE60-CA06B37CBCB5}">
      <dsp:nvSpPr>
        <dsp:cNvPr id="0" name=""/>
        <dsp:cNvSpPr/>
      </dsp:nvSpPr>
      <dsp:spPr>
        <a:xfrm>
          <a:off x="888032" y="1923953"/>
          <a:ext cx="5618271" cy="7688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371" tIns="81371" rIns="81371" bIns="81371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900" kern="1200"/>
            <a:t>Sport</a:t>
          </a:r>
          <a:endParaRPr lang="en-US" sz="1900" kern="1200"/>
        </a:p>
      </dsp:txBody>
      <dsp:txXfrm>
        <a:off x="888032" y="1923953"/>
        <a:ext cx="5618271" cy="768859"/>
      </dsp:txXfrm>
    </dsp:sp>
    <dsp:sp modelId="{C388361A-123C-44D3-98A3-CFAB83E79F0F}">
      <dsp:nvSpPr>
        <dsp:cNvPr id="0" name=""/>
        <dsp:cNvSpPr/>
      </dsp:nvSpPr>
      <dsp:spPr>
        <a:xfrm>
          <a:off x="0" y="2885027"/>
          <a:ext cx="6506304" cy="768859"/>
        </a:xfrm>
        <a:prstGeom prst="roundRect">
          <a:avLst>
            <a:gd name="adj" fmla="val 10000"/>
          </a:avLst>
        </a:prstGeom>
        <a:solidFill>
          <a:schemeClr val="bg1">
            <a:lumMod val="95000"/>
          </a:schemeClr>
        </a:solidFill>
        <a:ln>
          <a:solidFill>
            <a:schemeClr val="accent2">
              <a:lumMod val="75000"/>
            </a:schemeClr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6B53556-D0AB-4C5A-A419-7B4CE48A1A8E}">
      <dsp:nvSpPr>
        <dsp:cNvPr id="0" name=""/>
        <dsp:cNvSpPr/>
      </dsp:nvSpPr>
      <dsp:spPr>
        <a:xfrm>
          <a:off x="232579" y="3058020"/>
          <a:ext cx="422872" cy="42287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1B01FE-C150-4907-A311-A76DC7B3F9D7}">
      <dsp:nvSpPr>
        <dsp:cNvPr id="0" name=""/>
        <dsp:cNvSpPr/>
      </dsp:nvSpPr>
      <dsp:spPr>
        <a:xfrm>
          <a:off x="888032" y="2885027"/>
          <a:ext cx="5618271" cy="7688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371" tIns="81371" rIns="81371" bIns="81371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900" kern="1200"/>
            <a:t>Monitoring</a:t>
          </a:r>
          <a:endParaRPr lang="en-US" sz="1900" kern="1200" dirty="0"/>
        </a:p>
      </dsp:txBody>
      <dsp:txXfrm>
        <a:off x="888032" y="2885027"/>
        <a:ext cx="5618271" cy="768859"/>
      </dsp:txXfrm>
    </dsp:sp>
    <dsp:sp modelId="{3BB6F2C1-E086-417C-AE39-4A4112ED356C}">
      <dsp:nvSpPr>
        <dsp:cNvPr id="0" name=""/>
        <dsp:cNvSpPr/>
      </dsp:nvSpPr>
      <dsp:spPr>
        <a:xfrm>
          <a:off x="0" y="3846101"/>
          <a:ext cx="6506304" cy="768859"/>
        </a:xfrm>
        <a:prstGeom prst="roundRect">
          <a:avLst>
            <a:gd name="adj" fmla="val 10000"/>
          </a:avLst>
        </a:prstGeom>
        <a:solidFill>
          <a:schemeClr val="bg1">
            <a:lumMod val="95000"/>
          </a:schemeClr>
        </a:solidFill>
        <a:ln>
          <a:solidFill>
            <a:schemeClr val="accent2">
              <a:lumMod val="75000"/>
            </a:schemeClr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A11203A-8F33-403C-91BB-F77A93E20CAB}">
      <dsp:nvSpPr>
        <dsp:cNvPr id="0" name=""/>
        <dsp:cNvSpPr/>
      </dsp:nvSpPr>
      <dsp:spPr>
        <a:xfrm>
          <a:off x="232579" y="4019095"/>
          <a:ext cx="422872" cy="422872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1335E10-D7ED-41A5-A915-80E79E41C27F}">
      <dsp:nvSpPr>
        <dsp:cNvPr id="0" name=""/>
        <dsp:cNvSpPr/>
      </dsp:nvSpPr>
      <dsp:spPr>
        <a:xfrm>
          <a:off x="888032" y="3846101"/>
          <a:ext cx="5618271" cy="7688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371" tIns="81371" rIns="81371" bIns="81371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900" kern="1200"/>
            <a:t>Robotyka</a:t>
          </a:r>
          <a:endParaRPr lang="en-US" sz="1900" kern="1200" dirty="0"/>
        </a:p>
      </dsp:txBody>
      <dsp:txXfrm>
        <a:off x="888032" y="3846101"/>
        <a:ext cx="5618271" cy="768859"/>
      </dsp:txXfrm>
    </dsp:sp>
    <dsp:sp modelId="{94A63E5A-BC98-4BB7-92A5-6C3B3881F95A}">
      <dsp:nvSpPr>
        <dsp:cNvPr id="0" name=""/>
        <dsp:cNvSpPr/>
      </dsp:nvSpPr>
      <dsp:spPr>
        <a:xfrm>
          <a:off x="0" y="4807176"/>
          <a:ext cx="6506304" cy="76885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solidFill>
            <a:schemeClr val="accent2">
              <a:lumMod val="75000"/>
            </a:schemeClr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3A7BAA1-1D15-4E5A-8087-61F30E7EBE1C}">
      <dsp:nvSpPr>
        <dsp:cNvPr id="0" name=""/>
        <dsp:cNvSpPr/>
      </dsp:nvSpPr>
      <dsp:spPr>
        <a:xfrm>
          <a:off x="232579" y="4980169"/>
          <a:ext cx="422872" cy="422872"/>
        </a:xfrm>
        <a:prstGeom prst="rect">
          <a:avLst/>
        </a:prstGeom>
        <a:blipFill rotWithShape="1"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 w="34925" cap="flat" cmpd="sng" algn="in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A08A9BB-80A5-4914-982D-661FD6333890}">
      <dsp:nvSpPr>
        <dsp:cNvPr id="0" name=""/>
        <dsp:cNvSpPr/>
      </dsp:nvSpPr>
      <dsp:spPr>
        <a:xfrm>
          <a:off x="888032" y="4807176"/>
          <a:ext cx="5618271" cy="7688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371" tIns="81371" rIns="81371" bIns="81371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900" kern="1200"/>
            <a:t>Wewnętrzna nawigacja inercyjna</a:t>
          </a:r>
          <a:endParaRPr lang="en-US" sz="1900" b="1" kern="1200" dirty="0"/>
        </a:p>
      </dsp:txBody>
      <dsp:txXfrm>
        <a:off x="888032" y="4807176"/>
        <a:ext cx="5618271" cy="76885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5821D1-2FDD-4C77-92F8-0832AF464187}">
      <dsp:nvSpPr>
        <dsp:cNvPr id="0" name=""/>
        <dsp:cNvSpPr/>
      </dsp:nvSpPr>
      <dsp:spPr>
        <a:xfrm>
          <a:off x="1708280" y="105"/>
          <a:ext cx="646576" cy="646576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3F717F7-36F2-4516-982C-758CF9D659E0}">
      <dsp:nvSpPr>
        <dsp:cNvPr id="0" name=""/>
        <dsp:cNvSpPr/>
      </dsp:nvSpPr>
      <dsp:spPr>
        <a:xfrm>
          <a:off x="1846075" y="137900"/>
          <a:ext cx="370986" cy="37098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A833738-0439-48CC-A10E-F71F819F45C8}">
      <dsp:nvSpPr>
        <dsp:cNvPr id="0" name=""/>
        <dsp:cNvSpPr/>
      </dsp:nvSpPr>
      <dsp:spPr>
        <a:xfrm>
          <a:off x="1501587" y="848074"/>
          <a:ext cx="1059960" cy="4239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l-PL" sz="1100" kern="1200" dirty="0"/>
            <a:t>Medycyna</a:t>
          </a:r>
          <a:endParaRPr lang="en-US" sz="1100" kern="1200" dirty="0"/>
        </a:p>
      </dsp:txBody>
      <dsp:txXfrm>
        <a:off x="1501587" y="848074"/>
        <a:ext cx="1059960" cy="423984"/>
      </dsp:txXfrm>
    </dsp:sp>
    <dsp:sp modelId="{677C8D2A-783E-4983-B22F-32266811F9D4}">
      <dsp:nvSpPr>
        <dsp:cNvPr id="0" name=""/>
        <dsp:cNvSpPr/>
      </dsp:nvSpPr>
      <dsp:spPr>
        <a:xfrm>
          <a:off x="2953734" y="105"/>
          <a:ext cx="646576" cy="646576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lumMod val="60000"/>
            <a:lumOff val="40000"/>
          </a:schemeClr>
        </a:solidFill>
        <a:ln>
          <a:solidFill>
            <a:schemeClr val="tx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CA093CF-D5BB-442E-9786-45F76B23C752}">
      <dsp:nvSpPr>
        <dsp:cNvPr id="0" name=""/>
        <dsp:cNvSpPr/>
      </dsp:nvSpPr>
      <dsp:spPr>
        <a:xfrm>
          <a:off x="3091529" y="137900"/>
          <a:ext cx="370986" cy="37098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622884-BA68-4E8B-A673-14352DB08E1E}">
      <dsp:nvSpPr>
        <dsp:cNvPr id="0" name=""/>
        <dsp:cNvSpPr/>
      </dsp:nvSpPr>
      <dsp:spPr>
        <a:xfrm>
          <a:off x="2747041" y="848074"/>
          <a:ext cx="1059960" cy="4239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l-PL" sz="1100" b="1" kern="1200" dirty="0"/>
            <a:t>Kryminalistyka</a:t>
          </a:r>
          <a:endParaRPr lang="en-US" sz="1100" b="1" kern="1200" dirty="0"/>
        </a:p>
      </dsp:txBody>
      <dsp:txXfrm>
        <a:off x="2747041" y="848074"/>
        <a:ext cx="1059960" cy="423984"/>
      </dsp:txXfrm>
    </dsp:sp>
    <dsp:sp modelId="{FD3314D2-F158-4035-BE58-1C04E036094B}">
      <dsp:nvSpPr>
        <dsp:cNvPr id="0" name=""/>
        <dsp:cNvSpPr/>
      </dsp:nvSpPr>
      <dsp:spPr>
        <a:xfrm>
          <a:off x="4199188" y="105"/>
          <a:ext cx="646576" cy="646576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7975447-611E-43E4-B310-DA61E38ED43A}">
      <dsp:nvSpPr>
        <dsp:cNvPr id="0" name=""/>
        <dsp:cNvSpPr/>
      </dsp:nvSpPr>
      <dsp:spPr>
        <a:xfrm>
          <a:off x="4336983" y="137900"/>
          <a:ext cx="370986" cy="37098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81B8E4-FD6C-4B5B-9E16-3833711FBAC4}">
      <dsp:nvSpPr>
        <dsp:cNvPr id="0" name=""/>
        <dsp:cNvSpPr/>
      </dsp:nvSpPr>
      <dsp:spPr>
        <a:xfrm>
          <a:off x="3992495" y="848074"/>
          <a:ext cx="1059960" cy="4239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l-PL" sz="1100" kern="1200"/>
            <a:t>Sport</a:t>
          </a:r>
          <a:endParaRPr lang="en-US" sz="1100" kern="1200"/>
        </a:p>
      </dsp:txBody>
      <dsp:txXfrm>
        <a:off x="3992495" y="848074"/>
        <a:ext cx="1059960" cy="423984"/>
      </dsp:txXfrm>
    </dsp:sp>
    <dsp:sp modelId="{221A962E-9118-4CBC-9CCD-ED71C674AE5F}">
      <dsp:nvSpPr>
        <dsp:cNvPr id="0" name=""/>
        <dsp:cNvSpPr/>
      </dsp:nvSpPr>
      <dsp:spPr>
        <a:xfrm>
          <a:off x="5444642" y="105"/>
          <a:ext cx="646576" cy="646576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45DBB33-23ED-42F3-A38D-CF841A3FA809}">
      <dsp:nvSpPr>
        <dsp:cNvPr id="0" name=""/>
        <dsp:cNvSpPr/>
      </dsp:nvSpPr>
      <dsp:spPr>
        <a:xfrm>
          <a:off x="5582437" y="137900"/>
          <a:ext cx="370986" cy="37098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3BD771-FA4A-4C27-8102-DBB7996BA7E6}">
      <dsp:nvSpPr>
        <dsp:cNvPr id="0" name=""/>
        <dsp:cNvSpPr/>
      </dsp:nvSpPr>
      <dsp:spPr>
        <a:xfrm>
          <a:off x="5237950" y="848074"/>
          <a:ext cx="1059960" cy="4239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l-PL" sz="1100" kern="1200"/>
            <a:t>Monitoring</a:t>
          </a:r>
          <a:endParaRPr lang="en-US" sz="1100" kern="1200"/>
        </a:p>
      </dsp:txBody>
      <dsp:txXfrm>
        <a:off x="5237950" y="848074"/>
        <a:ext cx="1059960" cy="423984"/>
      </dsp:txXfrm>
    </dsp:sp>
    <dsp:sp modelId="{F6FA847D-DD0C-4D47-99D6-777953E9371E}">
      <dsp:nvSpPr>
        <dsp:cNvPr id="0" name=""/>
        <dsp:cNvSpPr/>
      </dsp:nvSpPr>
      <dsp:spPr>
        <a:xfrm>
          <a:off x="6690096" y="105"/>
          <a:ext cx="646576" cy="646576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D856C9D-8B37-414B-8C26-F70F62FF878C}">
      <dsp:nvSpPr>
        <dsp:cNvPr id="0" name=""/>
        <dsp:cNvSpPr/>
      </dsp:nvSpPr>
      <dsp:spPr>
        <a:xfrm>
          <a:off x="6827891" y="137900"/>
          <a:ext cx="370986" cy="370986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4AB9BC-5B6D-4247-964C-E446BDB52CA3}">
      <dsp:nvSpPr>
        <dsp:cNvPr id="0" name=""/>
        <dsp:cNvSpPr/>
      </dsp:nvSpPr>
      <dsp:spPr>
        <a:xfrm>
          <a:off x="6483404" y="848074"/>
          <a:ext cx="1059960" cy="4239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l-PL" sz="1100" kern="1200"/>
            <a:t>Robotyka</a:t>
          </a:r>
          <a:endParaRPr lang="en-US" sz="1100" kern="1200"/>
        </a:p>
      </dsp:txBody>
      <dsp:txXfrm>
        <a:off x="6483404" y="848074"/>
        <a:ext cx="1059960" cy="423984"/>
      </dsp:txXfrm>
    </dsp:sp>
    <dsp:sp modelId="{FF629A97-9823-4384-9C5B-350E49957B2F}">
      <dsp:nvSpPr>
        <dsp:cNvPr id="0" name=""/>
        <dsp:cNvSpPr/>
      </dsp:nvSpPr>
      <dsp:spPr>
        <a:xfrm>
          <a:off x="8178228" y="105"/>
          <a:ext cx="646576" cy="646576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9D78FCD-D796-47E4-A554-A9BD934344D0}">
      <dsp:nvSpPr>
        <dsp:cNvPr id="0" name=""/>
        <dsp:cNvSpPr/>
      </dsp:nvSpPr>
      <dsp:spPr>
        <a:xfrm>
          <a:off x="8316023" y="137900"/>
          <a:ext cx="370986" cy="370986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10535D-38E0-4701-922C-331603C76891}">
      <dsp:nvSpPr>
        <dsp:cNvPr id="0" name=""/>
        <dsp:cNvSpPr/>
      </dsp:nvSpPr>
      <dsp:spPr>
        <a:xfrm>
          <a:off x="7728858" y="848074"/>
          <a:ext cx="1545317" cy="4239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l-PL" sz="1100" kern="1200" dirty="0"/>
            <a:t>Wewnętrzna nawigacja inercyjna</a:t>
          </a:r>
          <a:endParaRPr lang="en-US" sz="1100" b="1" kern="1200" dirty="0"/>
        </a:p>
      </dsp:txBody>
      <dsp:txXfrm>
        <a:off x="7728858" y="848074"/>
        <a:ext cx="1545317" cy="42398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5821D1-2FDD-4C77-92F8-0832AF464187}">
      <dsp:nvSpPr>
        <dsp:cNvPr id="0" name=""/>
        <dsp:cNvSpPr/>
      </dsp:nvSpPr>
      <dsp:spPr>
        <a:xfrm>
          <a:off x="1708280" y="105"/>
          <a:ext cx="646576" cy="646576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3F717F7-36F2-4516-982C-758CF9D659E0}">
      <dsp:nvSpPr>
        <dsp:cNvPr id="0" name=""/>
        <dsp:cNvSpPr/>
      </dsp:nvSpPr>
      <dsp:spPr>
        <a:xfrm>
          <a:off x="1846075" y="137900"/>
          <a:ext cx="370986" cy="37098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A833738-0439-48CC-A10E-F71F819F45C8}">
      <dsp:nvSpPr>
        <dsp:cNvPr id="0" name=""/>
        <dsp:cNvSpPr/>
      </dsp:nvSpPr>
      <dsp:spPr>
        <a:xfrm>
          <a:off x="1501587" y="848074"/>
          <a:ext cx="1059960" cy="4239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l-PL" sz="1100" kern="1200" dirty="0"/>
            <a:t>Medycyna</a:t>
          </a:r>
          <a:endParaRPr lang="en-US" sz="1100" kern="1200" dirty="0"/>
        </a:p>
      </dsp:txBody>
      <dsp:txXfrm>
        <a:off x="1501587" y="848074"/>
        <a:ext cx="1059960" cy="423984"/>
      </dsp:txXfrm>
    </dsp:sp>
    <dsp:sp modelId="{677C8D2A-783E-4983-B22F-32266811F9D4}">
      <dsp:nvSpPr>
        <dsp:cNvPr id="0" name=""/>
        <dsp:cNvSpPr/>
      </dsp:nvSpPr>
      <dsp:spPr>
        <a:xfrm>
          <a:off x="2953734" y="105"/>
          <a:ext cx="646576" cy="646576"/>
        </a:xfrm>
        <a:prstGeom prst="round2DiagRect">
          <a:avLst>
            <a:gd name="adj1" fmla="val 29727"/>
            <a:gd name="adj2" fmla="val 0"/>
          </a:avLst>
        </a:prstGeom>
        <a:solidFill>
          <a:srgbClr val="F2F2F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CA093CF-D5BB-442E-9786-45F76B23C752}">
      <dsp:nvSpPr>
        <dsp:cNvPr id="0" name=""/>
        <dsp:cNvSpPr/>
      </dsp:nvSpPr>
      <dsp:spPr>
        <a:xfrm>
          <a:off x="3091529" y="137900"/>
          <a:ext cx="370986" cy="37098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622884-BA68-4E8B-A673-14352DB08E1E}">
      <dsp:nvSpPr>
        <dsp:cNvPr id="0" name=""/>
        <dsp:cNvSpPr/>
      </dsp:nvSpPr>
      <dsp:spPr>
        <a:xfrm>
          <a:off x="2747041" y="848074"/>
          <a:ext cx="1059960" cy="4239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l-PL" sz="1100" b="0" kern="1200" dirty="0"/>
            <a:t>Kryminalistyka</a:t>
          </a:r>
          <a:endParaRPr lang="en-US" sz="1100" b="0" kern="1200" dirty="0"/>
        </a:p>
      </dsp:txBody>
      <dsp:txXfrm>
        <a:off x="2747041" y="848074"/>
        <a:ext cx="1059960" cy="423984"/>
      </dsp:txXfrm>
    </dsp:sp>
    <dsp:sp modelId="{FD3314D2-F158-4035-BE58-1C04E036094B}">
      <dsp:nvSpPr>
        <dsp:cNvPr id="0" name=""/>
        <dsp:cNvSpPr/>
      </dsp:nvSpPr>
      <dsp:spPr>
        <a:xfrm>
          <a:off x="4199188" y="105"/>
          <a:ext cx="646576" cy="646576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7975447-611E-43E4-B310-DA61E38ED43A}">
      <dsp:nvSpPr>
        <dsp:cNvPr id="0" name=""/>
        <dsp:cNvSpPr/>
      </dsp:nvSpPr>
      <dsp:spPr>
        <a:xfrm>
          <a:off x="4336983" y="137900"/>
          <a:ext cx="370986" cy="37098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81B8E4-FD6C-4B5B-9E16-3833711FBAC4}">
      <dsp:nvSpPr>
        <dsp:cNvPr id="0" name=""/>
        <dsp:cNvSpPr/>
      </dsp:nvSpPr>
      <dsp:spPr>
        <a:xfrm>
          <a:off x="3992495" y="848074"/>
          <a:ext cx="1059960" cy="4239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l-PL" sz="1100" kern="1200"/>
            <a:t>Sport</a:t>
          </a:r>
          <a:endParaRPr lang="en-US" sz="1100" kern="1200"/>
        </a:p>
      </dsp:txBody>
      <dsp:txXfrm>
        <a:off x="3992495" y="848074"/>
        <a:ext cx="1059960" cy="423984"/>
      </dsp:txXfrm>
    </dsp:sp>
    <dsp:sp modelId="{221A962E-9118-4CBC-9CCD-ED71C674AE5F}">
      <dsp:nvSpPr>
        <dsp:cNvPr id="0" name=""/>
        <dsp:cNvSpPr/>
      </dsp:nvSpPr>
      <dsp:spPr>
        <a:xfrm>
          <a:off x="5444642" y="105"/>
          <a:ext cx="646576" cy="646576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45DBB33-23ED-42F3-A38D-CF841A3FA809}">
      <dsp:nvSpPr>
        <dsp:cNvPr id="0" name=""/>
        <dsp:cNvSpPr/>
      </dsp:nvSpPr>
      <dsp:spPr>
        <a:xfrm>
          <a:off x="5582437" y="137900"/>
          <a:ext cx="370986" cy="37098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3BD771-FA4A-4C27-8102-DBB7996BA7E6}">
      <dsp:nvSpPr>
        <dsp:cNvPr id="0" name=""/>
        <dsp:cNvSpPr/>
      </dsp:nvSpPr>
      <dsp:spPr>
        <a:xfrm>
          <a:off x="5237950" y="848074"/>
          <a:ext cx="1059960" cy="4239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l-PL" sz="1100" kern="1200"/>
            <a:t>Monitoring</a:t>
          </a:r>
          <a:endParaRPr lang="en-US" sz="1100" kern="1200"/>
        </a:p>
      </dsp:txBody>
      <dsp:txXfrm>
        <a:off x="5237950" y="848074"/>
        <a:ext cx="1059960" cy="423984"/>
      </dsp:txXfrm>
    </dsp:sp>
    <dsp:sp modelId="{F6FA847D-DD0C-4D47-99D6-777953E9371E}">
      <dsp:nvSpPr>
        <dsp:cNvPr id="0" name=""/>
        <dsp:cNvSpPr/>
      </dsp:nvSpPr>
      <dsp:spPr>
        <a:xfrm>
          <a:off x="6690096" y="105"/>
          <a:ext cx="646576" cy="646576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D856C9D-8B37-414B-8C26-F70F62FF878C}">
      <dsp:nvSpPr>
        <dsp:cNvPr id="0" name=""/>
        <dsp:cNvSpPr/>
      </dsp:nvSpPr>
      <dsp:spPr>
        <a:xfrm>
          <a:off x="6827891" y="137900"/>
          <a:ext cx="370986" cy="370986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4AB9BC-5B6D-4247-964C-E446BDB52CA3}">
      <dsp:nvSpPr>
        <dsp:cNvPr id="0" name=""/>
        <dsp:cNvSpPr/>
      </dsp:nvSpPr>
      <dsp:spPr>
        <a:xfrm>
          <a:off x="6483404" y="848074"/>
          <a:ext cx="1059960" cy="4239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l-PL" sz="1100" kern="1200"/>
            <a:t>Robotyka</a:t>
          </a:r>
          <a:endParaRPr lang="en-US" sz="1100" kern="1200"/>
        </a:p>
      </dsp:txBody>
      <dsp:txXfrm>
        <a:off x="6483404" y="848074"/>
        <a:ext cx="1059960" cy="423984"/>
      </dsp:txXfrm>
    </dsp:sp>
    <dsp:sp modelId="{FF629A97-9823-4384-9C5B-350E49957B2F}">
      <dsp:nvSpPr>
        <dsp:cNvPr id="0" name=""/>
        <dsp:cNvSpPr/>
      </dsp:nvSpPr>
      <dsp:spPr>
        <a:xfrm>
          <a:off x="8178228" y="105"/>
          <a:ext cx="646576" cy="646576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lumMod val="60000"/>
            <a:lumOff val="40000"/>
          </a:schemeClr>
        </a:solidFill>
        <a:ln>
          <a:solidFill>
            <a:schemeClr val="tx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9D78FCD-D796-47E4-A554-A9BD934344D0}">
      <dsp:nvSpPr>
        <dsp:cNvPr id="0" name=""/>
        <dsp:cNvSpPr/>
      </dsp:nvSpPr>
      <dsp:spPr>
        <a:xfrm>
          <a:off x="8316023" y="137900"/>
          <a:ext cx="370986" cy="370986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10535D-38E0-4701-922C-331603C76891}">
      <dsp:nvSpPr>
        <dsp:cNvPr id="0" name=""/>
        <dsp:cNvSpPr/>
      </dsp:nvSpPr>
      <dsp:spPr>
        <a:xfrm>
          <a:off x="7728858" y="848074"/>
          <a:ext cx="1545317" cy="4239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l-PL" sz="1100" b="1" kern="1200" dirty="0"/>
            <a:t>Wewnętrzna nawigacja inercyjna</a:t>
          </a:r>
          <a:endParaRPr lang="en-US" sz="1100" b="1" kern="1200" dirty="0"/>
        </a:p>
      </dsp:txBody>
      <dsp:txXfrm>
        <a:off x="7728858" y="848074"/>
        <a:ext cx="1545317" cy="42398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E02208-D4FB-4F7B-80EC-E3D803F3AC7D}">
      <dsp:nvSpPr>
        <dsp:cNvPr id="0" name=""/>
        <dsp:cNvSpPr/>
      </dsp:nvSpPr>
      <dsp:spPr>
        <a:xfrm>
          <a:off x="1046995" y="622673"/>
          <a:ext cx="1120710" cy="112071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343A95E-4EFD-4ECB-8314-ADAD25AC1168}">
      <dsp:nvSpPr>
        <dsp:cNvPr id="0" name=""/>
        <dsp:cNvSpPr/>
      </dsp:nvSpPr>
      <dsp:spPr>
        <a:xfrm>
          <a:off x="6335" y="1916098"/>
          <a:ext cx="3202031" cy="4803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l-PL" sz="1600" kern="1200"/>
            <a:t>Oparte o czujniki w podłodze, na ciele lub noszone (wearable sensors) </a:t>
          </a:r>
          <a:endParaRPr lang="en-US" sz="1600" kern="1200" dirty="0"/>
        </a:p>
      </dsp:txBody>
      <dsp:txXfrm>
        <a:off x="6335" y="1916098"/>
        <a:ext cx="3202031" cy="480304"/>
      </dsp:txXfrm>
    </dsp:sp>
    <dsp:sp modelId="{3BFD4856-4866-4A6B-8369-9A8639E6F904}">
      <dsp:nvSpPr>
        <dsp:cNvPr id="0" name=""/>
        <dsp:cNvSpPr/>
      </dsp:nvSpPr>
      <dsp:spPr>
        <a:xfrm>
          <a:off x="6335" y="2476735"/>
          <a:ext cx="3202031" cy="21625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A78CED6-46CE-4463-BC88-65229436B791}">
      <dsp:nvSpPr>
        <dsp:cNvPr id="0" name=""/>
        <dsp:cNvSpPr/>
      </dsp:nvSpPr>
      <dsp:spPr>
        <a:xfrm>
          <a:off x="4809382" y="622673"/>
          <a:ext cx="1120710" cy="112071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92A477-49D5-4DDB-9962-F39B48299843}">
      <dsp:nvSpPr>
        <dsp:cNvPr id="0" name=""/>
        <dsp:cNvSpPr/>
      </dsp:nvSpPr>
      <dsp:spPr>
        <a:xfrm>
          <a:off x="3768721" y="1916098"/>
          <a:ext cx="3202031" cy="4803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l-PL" sz="1900" kern="1200"/>
            <a:t>Oparte o widzenie maszynowe </a:t>
          </a:r>
          <a:endParaRPr lang="en-US" sz="1900" kern="1200"/>
        </a:p>
      </dsp:txBody>
      <dsp:txXfrm>
        <a:off x="3768721" y="1916098"/>
        <a:ext cx="3202031" cy="480304"/>
      </dsp:txXfrm>
    </dsp:sp>
    <dsp:sp modelId="{5CDFEBC6-A3DA-4EA7-A529-EC017675AD3A}">
      <dsp:nvSpPr>
        <dsp:cNvPr id="0" name=""/>
        <dsp:cNvSpPr/>
      </dsp:nvSpPr>
      <dsp:spPr>
        <a:xfrm>
          <a:off x="3768721" y="2476735"/>
          <a:ext cx="3202031" cy="21625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Font typeface="Courier New" panose="02070309020205020404" pitchFamily="49" charset="0"/>
            <a:buNone/>
          </a:pPr>
          <a:r>
            <a:rPr lang="pl-PL" sz="1400" b="1" kern="1200" dirty="0"/>
            <a:t>oparte na modelu </a:t>
          </a:r>
          <a:r>
            <a:rPr lang="pl-PL" sz="1400" kern="1200" dirty="0"/>
            <a:t>– odzyskujące strukturalny model ludzkiego ruchu poprzez dopasowanie wspólnych miejsc z kinematycznym modelem ludzkiego ciała </a:t>
          </a:r>
        </a:p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Font typeface="Courier New" panose="02070309020205020404" pitchFamily="49" charset="0"/>
            <a:buNone/>
          </a:pPr>
          <a:endParaRPr lang="en-US" sz="1400" kern="1200" dirty="0"/>
        </a:p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Font typeface="Courier New" panose="02070309020205020404" pitchFamily="49" charset="0"/>
            <a:buNone/>
          </a:pPr>
          <a:r>
            <a:rPr lang="pl-PL" sz="1400" b="1" kern="1200" dirty="0"/>
            <a:t>oparte na ruchu, wyglądzie (sylwetce) –</a:t>
          </a:r>
          <a:r>
            <a:rPr lang="pl-PL" sz="1400" kern="1200" dirty="0"/>
            <a:t> pozbawione modelu i opierające się na zmianach wyglądu podmiotu, który pośrednio zawiera informacje o ruchach ciała. </a:t>
          </a:r>
          <a:endParaRPr lang="en-US" sz="1400" kern="1200" dirty="0"/>
        </a:p>
      </dsp:txBody>
      <dsp:txXfrm>
        <a:off x="3768721" y="2476735"/>
        <a:ext cx="3202031" cy="2162547"/>
      </dsp:txXfrm>
    </dsp:sp>
    <dsp:sp modelId="{FCE139E2-F0B5-46DE-868F-E61C9AD1DF1E}">
      <dsp:nvSpPr>
        <dsp:cNvPr id="0" name=""/>
        <dsp:cNvSpPr/>
      </dsp:nvSpPr>
      <dsp:spPr>
        <a:xfrm>
          <a:off x="8571768" y="622673"/>
          <a:ext cx="1120710" cy="112071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4B1C006-8189-41E4-AB9E-A8EDB966B08D}">
      <dsp:nvSpPr>
        <dsp:cNvPr id="0" name=""/>
        <dsp:cNvSpPr/>
      </dsp:nvSpPr>
      <dsp:spPr>
        <a:xfrm>
          <a:off x="7531108" y="1916098"/>
          <a:ext cx="3202031" cy="4803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l-PL" sz="1900" kern="1200"/>
            <a:t>Oparte o radar </a:t>
          </a:r>
          <a:endParaRPr lang="en-US" sz="1900" kern="1200"/>
        </a:p>
      </dsp:txBody>
      <dsp:txXfrm>
        <a:off x="7531108" y="1916098"/>
        <a:ext cx="3202031" cy="480304"/>
      </dsp:txXfrm>
    </dsp:sp>
    <dsp:sp modelId="{4A38A132-936F-4C5A-B014-501DCADEA4E2}">
      <dsp:nvSpPr>
        <dsp:cNvPr id="0" name=""/>
        <dsp:cNvSpPr/>
      </dsp:nvSpPr>
      <dsp:spPr>
        <a:xfrm>
          <a:off x="7531108" y="2476735"/>
          <a:ext cx="3202031" cy="21625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14049A-64A7-4F17-823F-708813A80F69}" type="datetimeFigureOut">
              <a:rPr lang="pl-PL" smtClean="0"/>
              <a:t>2019-05-26</a:t>
            </a:fld>
            <a:endParaRPr lang="pl-PL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E33130-2C48-4DA6-98F5-C8E2075BF0C5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1807478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dirty="0"/>
              <a:t>Pierwsze naukowe badania nad chodem człowieka prowadził pod koniec XIX wieku </a:t>
            </a:r>
            <a:r>
              <a:rPr lang="pl-PL" dirty="0" err="1"/>
              <a:t>Étienne-Jules</a:t>
            </a:r>
            <a:r>
              <a:rPr lang="pl-PL" dirty="0"/>
              <a:t> </a:t>
            </a:r>
            <a:r>
              <a:rPr lang="pl-PL" dirty="0" err="1"/>
              <a:t>Marey</a:t>
            </a:r>
            <a:r>
              <a:rPr lang="pl-PL" dirty="0"/>
              <a:t>. Jako pierwszy wykonał on diagram chodu człowieka. Przez kolejne stulecie chodem zajmowało się wielu naukowców – mimo to model matematyczny chodu powstał dopiero w latach 90. ubiegłego wieku. Wtedy też, na podstawie tego modelu, udało się stworzyć robota, który samodzielnie poruszał się na dwóch kończynach.</a:t>
            </a:r>
          </a:p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E33130-2C48-4DA6-98F5-C8E2075BF0C5}" type="slidenum">
              <a:rPr lang="pl-PL" smtClean="0"/>
              <a:t>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4711409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Potrafi rozpoznać osobę na odległość, gdzie inne dane biometryczne są zasłonięte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E33130-2C48-4DA6-98F5-C8E2075BF0C5}" type="slidenum">
              <a:rPr lang="pl-PL" smtClean="0"/>
              <a:t>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9377576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• Biometria behawioralna: Obecnie popularność zyskał wzór chodu jako biometryczny.</a:t>
            </a:r>
          </a:p>
          <a:p>
            <a:r>
              <a:rPr lang="pl-PL" dirty="0"/>
              <a:t>Głównym powodem jest to, że rozpoznanie wzorca chodu nie wymaga podmiotowej współpracy</a:t>
            </a:r>
          </a:p>
          <a:p>
            <a:r>
              <a:rPr lang="pl-PL" dirty="0"/>
              <a:t>w porównaniu z innymi danymi biometrycznymi (</a:t>
            </a:r>
            <a:r>
              <a:rPr lang="pl-PL" dirty="0" err="1"/>
              <a:t>Sarkar</a:t>
            </a:r>
            <a:r>
              <a:rPr lang="pl-PL" dirty="0"/>
              <a:t> i in. 2005).</a:t>
            </a:r>
          </a:p>
          <a:p>
            <a:r>
              <a:rPr lang="pl-PL" dirty="0"/>
              <a:t>• Rozpoznawanie i analiza gestów i postawy: Aby uzyskać bardziej zaawansowany naturalny interfejs z</a:t>
            </a:r>
          </a:p>
          <a:p>
            <a:r>
              <a:rPr lang="pl-PL" dirty="0"/>
              <a:t>komputery i systemy komputerowe, rozpoznawanie ludzkich gestów i postawy jest ważne</a:t>
            </a:r>
          </a:p>
          <a:p>
            <a:r>
              <a:rPr lang="pl-PL" dirty="0"/>
              <a:t>klawisz. Ma obiecujące zastosowania, takie jak gry, rozpoznawanie języka migowego, urządzenia sterujące,</a:t>
            </a:r>
          </a:p>
          <a:p>
            <a:r>
              <a:rPr lang="pl-PL" dirty="0"/>
              <a:t>i inni (</a:t>
            </a:r>
            <a:r>
              <a:rPr lang="pl-PL" dirty="0" err="1"/>
              <a:t>Ronchetti</a:t>
            </a:r>
            <a:r>
              <a:rPr lang="pl-PL" dirty="0"/>
              <a:t> i </a:t>
            </a:r>
            <a:r>
              <a:rPr lang="pl-PL" dirty="0" err="1"/>
              <a:t>Avancini</a:t>
            </a:r>
            <a:r>
              <a:rPr lang="pl-PL" dirty="0"/>
              <a:t>, 2011; </a:t>
            </a:r>
            <a:r>
              <a:rPr lang="pl-PL" dirty="0" err="1"/>
              <a:t>Seperi</a:t>
            </a:r>
            <a:r>
              <a:rPr lang="pl-PL" dirty="0"/>
              <a:t> i in., 2006).</a:t>
            </a:r>
          </a:p>
          <a:p>
            <a:r>
              <a:rPr lang="pl-PL" dirty="0"/>
              <a:t>• Robotyka: ludzka analiza ruchu odgrywa ważną rolę w robotyce do sterowania robotami humanoidalnymi,</a:t>
            </a:r>
          </a:p>
          <a:p>
            <a:r>
              <a:rPr lang="pl-PL" dirty="0"/>
              <a:t>naśladować ruchy człowieka w robocie w środowiskach wirtualnych i rozszerzonych (Hoffman, 2010).</a:t>
            </a:r>
          </a:p>
          <a:p>
            <a:r>
              <a:rPr lang="pl-PL" dirty="0"/>
              <a:t>• Medycyna: w dziedzinie medycyny do rozpoznawania i analizy wykorzystuje się rozpoznawanie ruchu ludzkiego</a:t>
            </a:r>
          </a:p>
          <a:p>
            <a:r>
              <a:rPr lang="pl-PL" dirty="0"/>
              <a:t>Ortopedia, neurologia, zaburzenia mięśniowo-szkieletowe, postawa ciała i sprawność fizyczna. Jest to również przydatne</a:t>
            </a:r>
          </a:p>
          <a:p>
            <a:r>
              <a:rPr lang="pl-PL" dirty="0"/>
              <a:t>zaprojektować inteligentne systemy pomocy osobom starszym i niepełnosprawnym fizycznie / umysłowo</a:t>
            </a:r>
          </a:p>
          <a:p>
            <a:r>
              <a:rPr lang="pl-PL" dirty="0"/>
              <a:t>(</a:t>
            </a:r>
            <a:r>
              <a:rPr lang="pl-PL" dirty="0" err="1"/>
              <a:t>Najafi</a:t>
            </a:r>
            <a:r>
              <a:rPr lang="pl-PL" dirty="0"/>
              <a:t> i in., 2003; Lin i Kulic, 2013).</a:t>
            </a:r>
          </a:p>
          <a:p>
            <a:r>
              <a:rPr lang="pl-PL" dirty="0"/>
              <a:t>• Sport i ćwiczenia: w sporcie rozpoznawanie ruchu jest przydatne do analizowania ruchów sportowych i</a:t>
            </a:r>
          </a:p>
          <a:p>
            <a:r>
              <a:rPr lang="pl-PL" dirty="0"/>
              <a:t>zaprojektować niedrogie i wydajne ramy szkoleniowe (</a:t>
            </a:r>
            <a:r>
              <a:rPr lang="pl-PL" dirty="0" err="1"/>
              <a:t>Bertini</a:t>
            </a:r>
            <a:r>
              <a:rPr lang="pl-PL" dirty="0"/>
              <a:t>, 2003). Środowisko dla</a:t>
            </a:r>
          </a:p>
          <a:p>
            <a:r>
              <a:rPr lang="pl-PL" dirty="0"/>
              <a:t>ćwiczenia rehabilitacyjne z systemem informacji zwrotnej w odległych miejscach lub w obecności eksperta</a:t>
            </a:r>
          </a:p>
          <a:p>
            <a:r>
              <a:rPr lang="pl-PL" dirty="0"/>
              <a:t>jest zaprojektowany (</a:t>
            </a:r>
            <a:r>
              <a:rPr lang="pl-PL" dirty="0" err="1"/>
              <a:t>Watanabe</a:t>
            </a:r>
            <a:r>
              <a:rPr lang="pl-PL" dirty="0"/>
              <a:t> 2015). </a:t>
            </a:r>
            <a:r>
              <a:rPr lang="pl-PL" dirty="0" err="1"/>
              <a:t>Dao</a:t>
            </a:r>
            <a:r>
              <a:rPr lang="pl-PL" dirty="0"/>
              <a:t> (2016) zaproponowało system monitorowania ćwiczeń</a:t>
            </a:r>
          </a:p>
          <a:p>
            <a:r>
              <a:rPr lang="pl-PL" dirty="0"/>
              <a:t>starsi ludzie. Tego rodzaju systemy z pewnością będą przydatne dla pacjentów i osób starszych.</a:t>
            </a:r>
          </a:p>
          <a:p>
            <a:r>
              <a:rPr lang="pl-PL" dirty="0"/>
              <a:t>• Sztuka i rozrywka: Rozpoznawanie ruchu jest przydatne w analizowaniu, uczeniu się i uczuciu</a:t>
            </a:r>
          </a:p>
          <a:p>
            <a:r>
              <a:rPr lang="pl-PL" dirty="0"/>
              <a:t>rozumienie ruchów tańca artystycznego jak w tańcach takich jak </a:t>
            </a:r>
            <a:r>
              <a:rPr lang="pl-PL" dirty="0" err="1"/>
              <a:t>Bharatnatyam</a:t>
            </a:r>
            <a:r>
              <a:rPr lang="pl-PL" dirty="0"/>
              <a:t> i Salsa. Kale i</a:t>
            </a:r>
          </a:p>
          <a:p>
            <a:r>
              <a:rPr lang="pl-PL" dirty="0"/>
              <a:t>Patil (2015) rozpoznał sekwencję taneczną </a:t>
            </a:r>
            <a:r>
              <a:rPr lang="pl-PL" dirty="0" err="1"/>
              <a:t>Bharatnatyam</a:t>
            </a:r>
            <a:r>
              <a:rPr lang="pl-PL" dirty="0"/>
              <a:t> z danych głębi. To także pomaga</a:t>
            </a:r>
          </a:p>
          <a:p>
            <a:r>
              <a:rPr lang="pl-PL" dirty="0"/>
              <a:t>zwiększyć efektywność sceny i zmianę ruchów wymaganych dla jakości i</a:t>
            </a:r>
          </a:p>
          <a:p>
            <a:r>
              <a:rPr lang="pl-PL" dirty="0"/>
              <a:t>wpływ działania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E33130-2C48-4DA6-98F5-C8E2075BF0C5}" type="slidenum">
              <a:rPr lang="pl-PL" smtClean="0"/>
              <a:t>7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3105264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Traseologia należy do technik śledczych, zajmujących się analizą i identyfi­kowaniem śladów człowieka, pojazdu lub zwierzęcia w związku z wystąpieniem przestępstwa, których pojawienie się uwarunkowane jest pewnym ruchem.</a:t>
            </a:r>
          </a:p>
          <a:p>
            <a:endParaRPr lang="pl-PL" dirty="0"/>
          </a:p>
          <a:p>
            <a:r>
              <a:rPr lang="pl-PL" dirty="0"/>
              <a:t>Ślady pozostawione przez sprawcę na miejscu zdarzenia wykazują jego </a:t>
            </a:r>
            <a:r>
              <a:rPr lang="pl-PL" dirty="0" err="1"/>
              <a:t>ich­nogram</a:t>
            </a:r>
            <a:r>
              <a:rPr lang="pl-PL" dirty="0"/>
              <a:t>, czyli tzw. „ścieżkę chodu”. W czasach obecnych, dla rozpoznania sprawcy stosuje się badania ustalające: kierunek i linię chodu, kąt oraz linię stopy, kąt kroku, długość i szerokość kroku, jak również długość i szerokość poszczególnego śladu (pozwala to na identyfikację grupową).</a:t>
            </a:r>
          </a:p>
          <a:p>
            <a:r>
              <a:rPr lang="pl-PL" dirty="0"/>
              <a:t> </a:t>
            </a:r>
          </a:p>
          <a:p>
            <a:endParaRPr lang="pl-PL" dirty="0"/>
          </a:p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E33130-2C48-4DA6-98F5-C8E2075BF0C5}" type="slidenum">
              <a:rPr lang="pl-PL" smtClean="0"/>
              <a:t>8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1043417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Traseologia należy do technik śledczych, zajmujących się analizą i identyfi­kowaniem śladów człowieka, pojazdu lub zwierzęcia w związku z wystąpieniem przestępstwa, których pojawienie się uwarunkowane jest pewnym ruchem.</a:t>
            </a:r>
          </a:p>
          <a:p>
            <a:endParaRPr lang="pl-PL" dirty="0"/>
          </a:p>
          <a:p>
            <a:r>
              <a:rPr lang="pl-PL" dirty="0"/>
              <a:t>Ślady pozostawione przez sprawcę na miejscu zdarzenia wykazują jego </a:t>
            </a:r>
            <a:r>
              <a:rPr lang="pl-PL" dirty="0" err="1"/>
              <a:t>ich­nogram</a:t>
            </a:r>
            <a:r>
              <a:rPr lang="pl-PL" dirty="0"/>
              <a:t>, czyli tzw. „ścieżkę chodu”. W czasach obecnych, dla rozpoznania sprawcy stosuje się badania ustalające: kierunek i linię chodu, kąt oraz linię stopy, kąt kroku, długość i szerokość kroku, jak również długość i szerokość poszczególnego śladu (pozwala to na identyfikację grupową).</a:t>
            </a:r>
          </a:p>
          <a:p>
            <a:r>
              <a:rPr lang="pl-PL" dirty="0"/>
              <a:t> </a:t>
            </a:r>
          </a:p>
          <a:p>
            <a:endParaRPr lang="pl-PL" dirty="0"/>
          </a:p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E33130-2C48-4DA6-98F5-C8E2075BF0C5}" type="slidenum">
              <a:rPr lang="pl-PL" smtClean="0"/>
              <a:t>9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049312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E33130-2C48-4DA6-98F5-C8E2075BF0C5}" type="slidenum">
              <a:rPr lang="pl-PL" smtClean="0"/>
              <a:t>19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847633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E33130-2C48-4DA6-98F5-C8E2075BF0C5}" type="slidenum">
              <a:rPr lang="pl-PL" smtClean="0"/>
              <a:t>23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9480719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ajd tytułow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/>
              <a:t>Kliknij, aby edytować styl wzorca podtytułu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5F7593C1-477B-4612-A8DE-F92E798F356E}" type="datetimeFigureOut">
              <a:rPr lang="pl-PL" smtClean="0"/>
              <a:t>2019-05-26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A31636CF-E8D5-434A-A4DB-7B1EFD2EA6CA}" type="slidenum">
              <a:rPr lang="pl-PL" smtClean="0"/>
              <a:t>‹#›</a:t>
            </a:fld>
            <a:endParaRPr lang="pl-PL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27141261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593C1-477B-4612-A8DE-F92E798F356E}" type="datetimeFigureOut">
              <a:rPr lang="pl-PL" smtClean="0"/>
              <a:t>2019-05-26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636CF-E8D5-434A-A4DB-7B1EFD2EA6C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1075466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593C1-477B-4612-A8DE-F92E798F356E}" type="datetimeFigureOut">
              <a:rPr lang="pl-PL" smtClean="0"/>
              <a:t>2019-05-26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636CF-E8D5-434A-A4DB-7B1EFD2EA6C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9669493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593C1-477B-4612-A8DE-F92E798F356E}" type="datetimeFigureOut">
              <a:rPr lang="pl-PL" smtClean="0"/>
              <a:t>2019-05-26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636CF-E8D5-434A-A4DB-7B1EFD2EA6C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7049600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Nagłówek sekcji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F7593C1-477B-4612-A8DE-F92E798F356E}" type="datetimeFigureOut">
              <a:rPr lang="pl-PL" smtClean="0"/>
              <a:t>2019-05-26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31636CF-E8D5-434A-A4DB-7B1EFD2EA6CA}" type="slidenum">
              <a:rPr lang="pl-PL" smtClean="0"/>
              <a:t>‹#›</a:t>
            </a:fld>
            <a:endParaRPr lang="pl-PL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33347381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593C1-477B-4612-A8DE-F92E798F356E}" type="datetimeFigureOut">
              <a:rPr lang="pl-PL" smtClean="0"/>
              <a:t>2019-05-26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636CF-E8D5-434A-A4DB-7B1EFD2EA6C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9445998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593C1-477B-4612-A8DE-F92E798F356E}" type="datetimeFigureOut">
              <a:rPr lang="pl-PL" smtClean="0"/>
              <a:t>2019-05-26</a:t>
            </a:fld>
            <a:endParaRPr lang="pl-P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636CF-E8D5-434A-A4DB-7B1EFD2EA6C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2881654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593C1-477B-4612-A8DE-F92E798F356E}" type="datetimeFigureOut">
              <a:rPr lang="pl-PL" smtClean="0"/>
              <a:t>2019-05-26</a:t>
            </a:fld>
            <a:endParaRPr lang="pl-P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636CF-E8D5-434A-A4DB-7B1EFD2EA6C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3563202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593C1-477B-4612-A8DE-F92E798F356E}" type="datetimeFigureOut">
              <a:rPr lang="pl-PL" smtClean="0"/>
              <a:t>2019-05-26</a:t>
            </a:fld>
            <a:endParaRPr lang="pl-P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636CF-E8D5-434A-A4DB-7B1EFD2EA6C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873657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F7593C1-477B-4612-A8DE-F92E798F356E}" type="datetimeFigureOut">
              <a:rPr lang="pl-PL" smtClean="0"/>
              <a:t>2019-05-26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31636CF-E8D5-434A-A4DB-7B1EFD2EA6CA}" type="slidenum">
              <a:rPr lang="pl-PL" smtClean="0"/>
              <a:t>‹#›</a:t>
            </a:fld>
            <a:endParaRPr lang="pl-PL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943068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l-PL"/>
              <a:t>Kliknij ikonę, aby dodać obraz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F7593C1-477B-4612-A8DE-F92E798F356E}" type="datetimeFigureOut">
              <a:rPr lang="pl-PL" smtClean="0"/>
              <a:t>2019-05-26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31636CF-E8D5-434A-A4DB-7B1EFD2EA6CA}" type="slidenum">
              <a:rPr lang="pl-PL" smtClean="0"/>
              <a:t>‹#›</a:t>
            </a:fld>
            <a:endParaRPr lang="pl-PL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5129326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5F7593C1-477B-4612-A8DE-F92E798F356E}" type="datetimeFigureOut">
              <a:rPr lang="pl-PL" smtClean="0"/>
              <a:t>2019-05-26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A31636CF-E8D5-434A-A4DB-7B1EFD2EA6CA}" type="slidenum">
              <a:rPr lang="pl-PL" smtClean="0"/>
              <a:t>‹#›</a:t>
            </a:fld>
            <a:endParaRPr lang="pl-PL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164241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7" Type="http://schemas.openxmlformats.org/officeDocument/2006/relationships/image" Target="../media/image44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webm"/><Relationship Id="rId1" Type="http://schemas.microsoft.com/office/2007/relationships/media" Target="../media/media2.webm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gi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09/TBME.2015.2480296" TargetMode="Externa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5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microsoft.com/office/2007/relationships/hdphoto" Target="../media/hdphoto1.wdp"/><Relationship Id="rId7" Type="http://schemas.openxmlformats.org/officeDocument/2006/relationships/diagramColors" Target="../diagrams/colors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notesSlide" Target="../notesSlides/notesSlide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22.pn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FB02232-0C81-415D-8121-D827B9171F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78522" y="1480930"/>
            <a:ext cx="6651687" cy="2947947"/>
          </a:xfrm>
        </p:spPr>
        <p:txBody>
          <a:bodyPr>
            <a:normAutofit/>
          </a:bodyPr>
          <a:lstStyle/>
          <a:p>
            <a:br>
              <a:rPr lang="pl-PL" sz="4600" b="1" dirty="0"/>
            </a:br>
            <a:r>
              <a:rPr lang="pl-PL" sz="4600" b="1" i="1" dirty="0"/>
              <a:t>Rozpoznawanie chodu </a:t>
            </a:r>
            <a:br>
              <a:rPr lang="pl-PL" sz="4600" b="1" dirty="0"/>
            </a:br>
            <a:r>
              <a:rPr lang="pl-PL" sz="4600" b="1" dirty="0"/>
              <a:t>(</a:t>
            </a:r>
            <a:r>
              <a:rPr lang="pl-PL" sz="4600" b="1" dirty="0" err="1"/>
              <a:t>Gait</a:t>
            </a:r>
            <a:r>
              <a:rPr lang="pl-PL" sz="4600" b="1" dirty="0"/>
              <a:t> </a:t>
            </a:r>
            <a:r>
              <a:rPr lang="pl-PL" sz="4600" b="1" dirty="0" err="1"/>
              <a:t>recognition</a:t>
            </a:r>
            <a:r>
              <a:rPr lang="pl-PL" sz="4600" b="1" dirty="0"/>
              <a:t>)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EC3FEA8D-F408-4758-994D-E0DE91D51B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78522" y="4737263"/>
            <a:ext cx="5284876" cy="1086237"/>
          </a:xfrm>
        </p:spPr>
        <p:txBody>
          <a:bodyPr>
            <a:normAutofit/>
          </a:bodyPr>
          <a:lstStyle/>
          <a:p>
            <a:pPr algn="l">
              <a:lnSpc>
                <a:spcPct val="102000"/>
              </a:lnSpc>
              <a:spcAft>
                <a:spcPts val="600"/>
              </a:spcAft>
            </a:pPr>
            <a:endParaRPr lang="pl-PL" sz="2000" dirty="0"/>
          </a:p>
          <a:p>
            <a:pPr algn="l">
              <a:lnSpc>
                <a:spcPct val="102000"/>
              </a:lnSpc>
              <a:spcAft>
                <a:spcPts val="600"/>
              </a:spcAft>
            </a:pPr>
            <a:r>
              <a:rPr lang="pl-PL" sz="2000" dirty="0"/>
              <a:t> </a:t>
            </a:r>
            <a:r>
              <a:rPr lang="pl-PL" sz="2000" i="1" dirty="0"/>
              <a:t>Magdalena Kalisz, Adam Bajguz, Paweł Halicki</a:t>
            </a:r>
            <a:endParaRPr lang="pl-PL" sz="2000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F95F1CD3-EDC8-4C58-80A3-7F640C7391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58900" y="1549449"/>
            <a:ext cx="3415614" cy="3415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1155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6EB7BB5-5F5A-405B-9BBD-4D39FFC5E7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211974"/>
            <a:ext cx="9601200" cy="1485900"/>
          </a:xfrm>
        </p:spPr>
        <p:txBody>
          <a:bodyPr>
            <a:normAutofit/>
          </a:bodyPr>
          <a:lstStyle/>
          <a:p>
            <a:r>
              <a:rPr lang="pl-PL" dirty="0"/>
              <a:t>Podział systemów rozpoznawania chodu</a:t>
            </a:r>
          </a:p>
        </p:txBody>
      </p:sp>
      <p:graphicFrame>
        <p:nvGraphicFramePr>
          <p:cNvPr id="7" name="Symbol zastępczy zawartości 4">
            <a:extLst>
              <a:ext uri="{FF2B5EF4-FFF2-40B4-BE49-F238E27FC236}">
                <a16:creationId xmlns:a16="http://schemas.microsoft.com/office/drawing/2014/main" id="{704E1D3C-DD03-46CB-A67A-7452ED3DF8C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55400557"/>
              </p:ext>
            </p:extLst>
          </p:nvPr>
        </p:nvGraphicFramePr>
        <p:xfrm>
          <a:off x="968431" y="931026"/>
          <a:ext cx="10739475" cy="52619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8" name="Obraz 7" descr="Figure 4. Spectrogram of a person walking.">
            <a:extLst>
              <a:ext uri="{FF2B5EF4-FFF2-40B4-BE49-F238E27FC236}">
                <a16:creationId xmlns:a16="http://schemas.microsoft.com/office/drawing/2014/main" id="{721C3197-F51C-494D-A4C9-B4FC5D190675}"/>
              </a:ext>
            </a:extLst>
          </p:cNvPr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8463" y="3240824"/>
            <a:ext cx="3587832" cy="24243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7296814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5E05E96-F86F-4DBD-BEA5-C1282B42C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4687" y="382385"/>
            <a:ext cx="3025833" cy="856211"/>
          </a:xfrm>
        </p:spPr>
        <p:txBody>
          <a:bodyPr/>
          <a:lstStyle/>
          <a:p>
            <a:r>
              <a:rPr lang="pl-PL" dirty="0"/>
              <a:t>Fazy chodu</a:t>
            </a:r>
          </a:p>
        </p:txBody>
      </p:sp>
      <p:pic>
        <p:nvPicPr>
          <p:cNvPr id="7170" name="Picture 2" descr="Fig. 1.">
            <a:extLst>
              <a:ext uri="{FF2B5EF4-FFF2-40B4-BE49-F238E27FC236}">
                <a16:creationId xmlns:a16="http://schemas.microsoft.com/office/drawing/2014/main" id="{B7B6EBD3-5844-4E4B-A298-FC48C99151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201" y="1619989"/>
            <a:ext cx="4780548" cy="5008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Symbol zastępczy zawartości 3">
            <a:extLst>
              <a:ext uri="{FF2B5EF4-FFF2-40B4-BE49-F238E27FC236}">
                <a16:creationId xmlns:a16="http://schemas.microsoft.com/office/drawing/2014/main" id="{374023EE-4060-44F3-8027-C2CF2B58FF27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30697" y="116542"/>
            <a:ext cx="5640627" cy="2843777"/>
          </a:xfrm>
          <a:prstGeom prst="rect">
            <a:avLst/>
          </a:prstGeom>
        </p:spPr>
      </p:pic>
      <p:pic>
        <p:nvPicPr>
          <p:cNvPr id="8" name="pnas.1611699114.sm01">
            <a:hlinkClick r:id="" action="ppaction://media"/>
            <a:extLst>
              <a:ext uri="{FF2B5EF4-FFF2-40B4-BE49-F238E27FC236}">
                <a16:creationId xmlns:a16="http://schemas.microsoft.com/office/drawing/2014/main" id="{ED6FEE1E-7A3B-4E64-B81F-627087EE0229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873003" y="3160058"/>
            <a:ext cx="6210300" cy="3581400"/>
          </a:xfrm>
        </p:spPr>
      </p:pic>
    </p:spTree>
    <p:extLst>
      <p:ext uri="{BB962C8B-B14F-4D97-AF65-F5344CB8AC3E}">
        <p14:creationId xmlns:p14="http://schemas.microsoft.com/office/powerpoint/2010/main" val="15779685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899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2" repeatCount="indefinite" fill="remove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45DA17C-3406-479C-B01A-A9BE75CD2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Wykrywanie kroków na podstawie akcelerometru</a:t>
            </a:r>
          </a:p>
        </p:txBody>
      </p:sp>
    </p:spTree>
    <p:extLst>
      <p:ext uri="{BB962C8B-B14F-4D97-AF65-F5344CB8AC3E}">
        <p14:creationId xmlns:p14="http://schemas.microsoft.com/office/powerpoint/2010/main" val="41967333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DB5767B-24AA-4D02-B10E-1DFAFE795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001" y="223837"/>
            <a:ext cx="10898883" cy="682096"/>
          </a:xfrm>
        </p:spPr>
        <p:txBody>
          <a:bodyPr>
            <a:normAutofit/>
          </a:bodyPr>
          <a:lstStyle/>
          <a:p>
            <a:r>
              <a:rPr lang="pl-PL" sz="4000" dirty="0"/>
              <a:t>Wykrywanie kroków na podstawie akcelerometru</a:t>
            </a:r>
          </a:p>
        </p:txBody>
      </p:sp>
      <p:pic>
        <p:nvPicPr>
          <p:cNvPr id="4" name="Symbol zastępczy zawartości 3">
            <a:extLst>
              <a:ext uri="{FF2B5EF4-FFF2-40B4-BE49-F238E27FC236}">
                <a16:creationId xmlns:a16="http://schemas.microsoft.com/office/drawing/2014/main" id="{10ABEACE-C643-466A-A76B-C684B3A9DF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3380" y="1202157"/>
            <a:ext cx="6050151" cy="3581400"/>
          </a:xfrm>
          <a:prstGeom prst="rect">
            <a:avLst/>
          </a:prstGeom>
        </p:spPr>
      </p:pic>
      <p:sp>
        <p:nvSpPr>
          <p:cNvPr id="5" name="Prostokąt 4">
            <a:extLst>
              <a:ext uri="{FF2B5EF4-FFF2-40B4-BE49-F238E27FC236}">
                <a16:creationId xmlns:a16="http://schemas.microsoft.com/office/drawing/2014/main" id="{90701384-0FE5-42C7-BFC1-491286CF71F8}"/>
              </a:ext>
            </a:extLst>
          </p:cNvPr>
          <p:cNvSpPr/>
          <p:nvPr/>
        </p:nvSpPr>
        <p:spPr>
          <a:xfrm>
            <a:off x="917531" y="4849309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pl-PL" dirty="0"/>
              <a:t>Sparametryzowany wykres kroku charakterystycznego dla (a) normalnego chodzenie (klaster B) i (b) dla upośledzonego chodzenia (klaster A). Linią przerywaną zaznaczono możliwe wariacje chodu.</a:t>
            </a:r>
          </a:p>
        </p:txBody>
      </p:sp>
      <p:sp>
        <p:nvSpPr>
          <p:cNvPr id="12" name="Prostokąt 11">
            <a:extLst>
              <a:ext uri="{FF2B5EF4-FFF2-40B4-BE49-F238E27FC236}">
                <a16:creationId xmlns:a16="http://schemas.microsoft.com/office/drawing/2014/main" id="{0ACD8582-282F-441E-9F26-E4DB4C110D16}"/>
              </a:ext>
            </a:extLst>
          </p:cNvPr>
          <p:cNvSpPr/>
          <p:nvPr/>
        </p:nvSpPr>
        <p:spPr>
          <a:xfrm>
            <a:off x="8333280" y="6384344"/>
            <a:ext cx="37257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dirty="0">
                <a:solidFill>
                  <a:srgbClr val="2E414F"/>
                </a:solidFill>
                <a:latin typeface="Roboto" pitchFamily="2" charset="0"/>
              </a:rPr>
              <a:t>DOI:</a:t>
            </a:r>
            <a:r>
              <a:rPr lang="pl-PL" dirty="0">
                <a:solidFill>
                  <a:srgbClr val="654CB3"/>
                </a:solidFill>
                <a:latin typeface="Roboto" pitchFamily="2" charset="0"/>
                <a:hlinkClick r:id="rId3"/>
              </a:rPr>
              <a:t>10.1109/TBME.2015.2480296</a:t>
            </a:r>
            <a:endParaRPr lang="pl-PL" dirty="0"/>
          </a:p>
        </p:txBody>
      </p:sp>
      <p:sp>
        <p:nvSpPr>
          <p:cNvPr id="21" name="Prostokąt 20">
            <a:extLst>
              <a:ext uri="{FF2B5EF4-FFF2-40B4-BE49-F238E27FC236}">
                <a16:creationId xmlns:a16="http://schemas.microsoft.com/office/drawing/2014/main" id="{4745ADE7-F256-4401-98D0-EFD0A06C37D7}"/>
              </a:ext>
            </a:extLst>
          </p:cNvPr>
          <p:cNvSpPr/>
          <p:nvPr/>
        </p:nvSpPr>
        <p:spPr>
          <a:xfrm>
            <a:off x="7013531" y="1202157"/>
            <a:ext cx="4314869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pl-PL" dirty="0"/>
              <a:t>Zauważono, że seniorzy mają tendencję do czekania, aż stopa przednia wyląduje na ziemi, aby zacząć przesuwać tylną stopę do przodu, co powoduje spadek przyspieszenia do przodu, a następnie wzrost, gdy mięśnie łydki tylnej stopy zaczynają odsuwać piętę. Ta nieciągłość w odpowiedzi obciążenia podzieliła pik R-A na R i A.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endParaRPr lang="pl-PL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l-PL" dirty="0"/>
              <a:t>Brak interwału I-S jest ściśle związany z korzystaniem z różnego rodzaju pomocy podczas chodzenia, np.: chodzika.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endParaRPr lang="pl-PL" dirty="0"/>
          </a:p>
          <a:p>
            <a:pPr marL="285750" indent="-285750" algn="just">
              <a:buFont typeface="Wingdings" panose="05000000000000000000" pitchFamily="2" charset="2"/>
              <a:buChar char="§"/>
            </a:pP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47246192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DB5767B-24AA-4D02-B10E-1DFAFE795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001" y="223837"/>
            <a:ext cx="10898883" cy="682096"/>
          </a:xfrm>
        </p:spPr>
        <p:txBody>
          <a:bodyPr>
            <a:normAutofit/>
          </a:bodyPr>
          <a:lstStyle/>
          <a:p>
            <a:r>
              <a:rPr lang="pl-PL" sz="4000" dirty="0"/>
              <a:t>Wykrywanie kroków na podstawie akcelerometru</a:t>
            </a:r>
          </a:p>
        </p:txBody>
      </p:sp>
      <p:pic>
        <p:nvPicPr>
          <p:cNvPr id="9" name="Picture 2" descr="image008">
            <a:extLst>
              <a:ext uri="{FF2B5EF4-FFF2-40B4-BE49-F238E27FC236}">
                <a16:creationId xmlns:a16="http://schemas.microsoft.com/office/drawing/2014/main" id="{46F1B733-C681-4400-90BB-3AEE881D7F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5342" y="1071451"/>
            <a:ext cx="7702200" cy="1957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plot_22_clear">
            <a:extLst>
              <a:ext uri="{FF2B5EF4-FFF2-40B4-BE49-F238E27FC236}">
                <a16:creationId xmlns:a16="http://schemas.microsoft.com/office/drawing/2014/main" id="{1080FE8B-88B2-4F7B-9AAE-5D36634F19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001" y="3194505"/>
            <a:ext cx="6436823" cy="2785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pole tekstowe 10">
            <a:extLst>
              <a:ext uri="{FF2B5EF4-FFF2-40B4-BE49-F238E27FC236}">
                <a16:creationId xmlns:a16="http://schemas.microsoft.com/office/drawing/2014/main" id="{ADD780F2-20D5-4A3C-BF7C-DA32C89FCFC4}"/>
              </a:ext>
            </a:extLst>
          </p:cNvPr>
          <p:cNvSpPr txBox="1"/>
          <p:nvPr/>
        </p:nvSpPr>
        <p:spPr>
          <a:xfrm>
            <a:off x="7645264" y="3620682"/>
            <a:ext cx="356224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b="1" dirty="0"/>
              <a:t>Faza 5.	</a:t>
            </a:r>
            <a:r>
              <a:rPr lang="pl-PL" dirty="0"/>
              <a:t>Pięta dotyka ziemi </a:t>
            </a:r>
          </a:p>
          <a:p>
            <a:r>
              <a:rPr lang="pl-PL" dirty="0"/>
              <a:t>		(</a:t>
            </a:r>
            <a:r>
              <a:rPr lang="pl-PL" dirty="0" err="1"/>
              <a:t>heel-touching-ground</a:t>
            </a:r>
            <a:r>
              <a:rPr lang="pl-PL" dirty="0"/>
              <a:t>)</a:t>
            </a:r>
          </a:p>
          <a:p>
            <a:r>
              <a:rPr lang="pl-PL" b="1" dirty="0"/>
              <a:t>Faza 1.</a:t>
            </a:r>
            <a:r>
              <a:rPr lang="pl-PL" dirty="0"/>
              <a:t> 	Faza podporu</a:t>
            </a:r>
          </a:p>
          <a:p>
            <a:r>
              <a:rPr lang="pl-PL" dirty="0"/>
              <a:t>		(stance)</a:t>
            </a:r>
          </a:p>
          <a:p>
            <a:r>
              <a:rPr lang="pl-PL" b="1" dirty="0"/>
              <a:t>Faza 2. 	</a:t>
            </a:r>
            <a:r>
              <a:rPr lang="pl-PL" dirty="0"/>
              <a:t>Pięta nad ziemią</a:t>
            </a:r>
          </a:p>
          <a:p>
            <a:r>
              <a:rPr lang="pl-PL" dirty="0"/>
              <a:t>		(</a:t>
            </a:r>
            <a:r>
              <a:rPr lang="pl-PL" dirty="0" err="1"/>
              <a:t>heel</a:t>
            </a:r>
            <a:r>
              <a:rPr lang="pl-PL" dirty="0"/>
              <a:t>-off-</a:t>
            </a:r>
            <a:r>
              <a:rPr lang="pl-PL" dirty="0" err="1"/>
              <a:t>ground</a:t>
            </a:r>
            <a:r>
              <a:rPr lang="pl-PL" dirty="0"/>
              <a:t>)</a:t>
            </a:r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5193536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C89EA62-F38E-4285-A105-C5E1BD3600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2CF6E46A-CCCD-4728-B011-E147B2362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2E2C684B-30C9-4689-A529-EBF1B8ADB2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EC2B4A13-0632-456F-A66A-2D0CDB9D30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568A552-34C4-41D2-A36B-9E86EC569E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H="1">
            <a:off x="1730653" y="-921117"/>
            <a:ext cx="1756584" cy="4408488"/>
          </a:xfrm>
          <a:custGeom>
            <a:avLst/>
            <a:gdLst>
              <a:gd name="connsiteX0" fmla="*/ 1756584 w 1756584"/>
              <a:gd name="connsiteY0" fmla="*/ 4408488 h 4408488"/>
              <a:gd name="connsiteX1" fmla="*/ 1756584 w 1756584"/>
              <a:gd name="connsiteY1" fmla="*/ 0 h 4408488"/>
              <a:gd name="connsiteX2" fmla="*/ 1350810 w 1756584"/>
              <a:gd name="connsiteY2" fmla="*/ 0 h 4408488"/>
              <a:gd name="connsiteX3" fmla="*/ 1350810 w 1756584"/>
              <a:gd name="connsiteY3" fmla="*/ 4024068 h 4408488"/>
              <a:gd name="connsiteX4" fmla="*/ 0 w 1756584"/>
              <a:gd name="connsiteY4" fmla="*/ 4023445 h 4408488"/>
              <a:gd name="connsiteX5" fmla="*/ 0 w 1756584"/>
              <a:gd name="connsiteY5" fmla="*/ 4408488 h 4408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56584" h="4408488">
                <a:moveTo>
                  <a:pt x="1756584" y="4408488"/>
                </a:moveTo>
                <a:lnTo>
                  <a:pt x="1756584" y="0"/>
                </a:lnTo>
                <a:lnTo>
                  <a:pt x="1350810" y="0"/>
                </a:lnTo>
                <a:lnTo>
                  <a:pt x="1350810" y="4024068"/>
                </a:lnTo>
                <a:lnTo>
                  <a:pt x="0" y="4023445"/>
                </a:lnTo>
                <a:lnTo>
                  <a:pt x="0" y="4408488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4" name="Freeform: Shape 15">
            <a:extLst>
              <a:ext uri="{FF2B5EF4-FFF2-40B4-BE49-F238E27FC236}">
                <a16:creationId xmlns:a16="http://schemas.microsoft.com/office/drawing/2014/main" id="{B8BE655E-142C-41C9-895E-54D55EDDAF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V="1">
            <a:off x="8673443" y="2182330"/>
            <a:ext cx="1755930" cy="4408488"/>
          </a:xfrm>
          <a:custGeom>
            <a:avLst/>
            <a:gdLst>
              <a:gd name="connsiteX0" fmla="*/ 0 w 1755930"/>
              <a:gd name="connsiteY0" fmla="*/ 4023420 h 4408488"/>
              <a:gd name="connsiteX1" fmla="*/ 1 w 1755930"/>
              <a:gd name="connsiteY1" fmla="*/ 4408488 h 4408488"/>
              <a:gd name="connsiteX2" fmla="*/ 1755930 w 1755930"/>
              <a:gd name="connsiteY2" fmla="*/ 4408488 h 4408488"/>
              <a:gd name="connsiteX3" fmla="*/ 1755930 w 1755930"/>
              <a:gd name="connsiteY3" fmla="*/ 0 h 4408488"/>
              <a:gd name="connsiteX4" fmla="*/ 1350156 w 1755930"/>
              <a:gd name="connsiteY4" fmla="*/ 0 h 4408488"/>
              <a:gd name="connsiteX5" fmla="*/ 1350156 w 1755930"/>
              <a:gd name="connsiteY5" fmla="*/ 4023628 h 4408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55930" h="4408488">
                <a:moveTo>
                  <a:pt x="0" y="4023420"/>
                </a:moveTo>
                <a:lnTo>
                  <a:pt x="1" y="4408488"/>
                </a:lnTo>
                <a:lnTo>
                  <a:pt x="1755930" y="4408488"/>
                </a:lnTo>
                <a:lnTo>
                  <a:pt x="1755930" y="0"/>
                </a:lnTo>
                <a:lnTo>
                  <a:pt x="1350156" y="0"/>
                </a:lnTo>
                <a:lnTo>
                  <a:pt x="1350156" y="4023628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C0BFE0D4-CC11-46FF-BE02-1A710758C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006" y="1086143"/>
            <a:ext cx="9969910" cy="354044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dirty="0" err="1"/>
              <a:t>Przykłado</a:t>
            </a:r>
            <a:r>
              <a:rPr lang="pl-PL" dirty="0"/>
              <a:t>WE</a:t>
            </a:r>
            <a:r>
              <a:rPr lang="en-US" dirty="0"/>
              <a:t> </a:t>
            </a:r>
            <a:r>
              <a:rPr lang="en-US" dirty="0" err="1"/>
              <a:t>algorytm</a:t>
            </a:r>
            <a:r>
              <a:rPr lang="pl-PL" dirty="0"/>
              <a:t>Y</a:t>
            </a:r>
            <a:endParaRPr lang="en-US" dirty="0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B2F81E87-EA46-4E54-A236-7C23FE8C33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2858" y="5515897"/>
            <a:ext cx="10674117" cy="715221"/>
          </a:xfrm>
        </p:spPr>
        <p:txBody>
          <a:bodyPr vert="horz" lIns="91440" tIns="45720" rIns="91440" bIns="45720" rtlCol="0">
            <a:normAutofit/>
          </a:bodyPr>
          <a:lstStyle/>
          <a:p>
            <a:pPr algn="ctr">
              <a:spcAft>
                <a:spcPts val="600"/>
              </a:spcAft>
            </a:pPr>
            <a:r>
              <a:rPr lang="en-US" sz="2800" dirty="0" err="1"/>
              <a:t>Weryfikacji</a:t>
            </a:r>
            <a:r>
              <a:rPr lang="en-US" sz="2800" dirty="0"/>
              <a:t> </a:t>
            </a:r>
            <a:r>
              <a:rPr lang="en-US" sz="2800" dirty="0" err="1"/>
              <a:t>osoby</a:t>
            </a:r>
            <a:r>
              <a:rPr lang="en-US" sz="2800" dirty="0"/>
              <a:t> z </a:t>
            </a:r>
            <a:r>
              <a:rPr lang="en-US" sz="2800" dirty="0" err="1"/>
              <a:t>wykorzystaniem</a:t>
            </a:r>
            <a:r>
              <a:rPr lang="en-US" sz="2800" dirty="0"/>
              <a:t> </a:t>
            </a:r>
            <a:r>
              <a:rPr lang="en-US" sz="2800" dirty="0" err="1"/>
              <a:t>danych</a:t>
            </a:r>
            <a:r>
              <a:rPr lang="en-US" sz="2800" dirty="0"/>
              <a:t> z </a:t>
            </a:r>
            <a:r>
              <a:rPr lang="en-US" sz="2800" dirty="0" err="1"/>
              <a:t>akcelerometru</a:t>
            </a:r>
            <a:endParaRPr lang="en-US" sz="28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98CC593-9FF4-46EF-81AE-2D26922F15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6453386"/>
            <a:ext cx="12191998" cy="40461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79260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ymbol zastępczy zawartości 2">
            <a:extLst>
              <a:ext uri="{FF2B5EF4-FFF2-40B4-BE49-F238E27FC236}">
                <a16:creationId xmlns:a16="http://schemas.microsoft.com/office/drawing/2014/main" id="{D4022FFD-2861-4A5A-A036-EF67EEB3265D}"/>
              </a:ext>
            </a:extLst>
          </p:cNvPr>
          <p:cNvSpPr txBox="1">
            <a:spLocks/>
          </p:cNvSpPr>
          <p:nvPr/>
        </p:nvSpPr>
        <p:spPr>
          <a:xfrm>
            <a:off x="850899" y="3798185"/>
            <a:ext cx="6108339" cy="23712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 startAt="4"/>
            </a:pPr>
            <a:r>
              <a:rPr lang="pl-PL" b="1" dirty="0">
                <a:solidFill>
                  <a:srgbClr val="002060"/>
                </a:solidFill>
              </a:rPr>
              <a:t>Obliczenie podobieństwa histogramu z zapisanym w bazie z wykorzystaniem odległości bezwzględnej</a:t>
            </a:r>
          </a:p>
          <a:p>
            <a:pPr marL="457200" indent="-457200">
              <a:buFont typeface="+mj-lt"/>
              <a:buAutoNum type="arabicPeriod" startAt="4"/>
            </a:pPr>
            <a:endParaRPr lang="pl-PL" b="1" dirty="0">
              <a:solidFill>
                <a:srgbClr val="002060"/>
              </a:solidFill>
            </a:endParaRPr>
          </a:p>
          <a:p>
            <a:pPr marL="0" indent="0">
              <a:buFont typeface="Franklin Gothic Book" panose="020B0503020102020204" pitchFamily="34" charset="0"/>
              <a:buNone/>
            </a:pPr>
            <a:endParaRPr lang="pl-PL" b="1" dirty="0">
              <a:solidFill>
                <a:srgbClr val="002060"/>
              </a:solidFill>
            </a:endParaRPr>
          </a:p>
          <a:p>
            <a:pPr marL="0" indent="0">
              <a:buFont typeface="Franklin Gothic Book" panose="020B0503020102020204" pitchFamily="34" charset="0"/>
              <a:buNone/>
            </a:pPr>
            <a:r>
              <a:rPr lang="pl-PL" b="1" dirty="0">
                <a:solidFill>
                  <a:srgbClr val="002060"/>
                </a:solidFill>
              </a:rPr>
              <a:t>Wartość odległości reprezentuje wynik podobieństwa między dwoma próbkami chodu.</a:t>
            </a: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1C434C52-9078-4802-AA8C-89D42273E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877" y="118824"/>
            <a:ext cx="11393979" cy="1092545"/>
          </a:xfrm>
        </p:spPr>
        <p:txBody>
          <a:bodyPr>
            <a:normAutofit/>
          </a:bodyPr>
          <a:lstStyle/>
          <a:p>
            <a:r>
              <a:rPr lang="pl-PL" sz="3200" dirty="0"/>
              <a:t>Przykładowy algorytm weryfikacji osoby z wykorzystaniem danych z akcelerometru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1B95EAFB-6CD7-4E83-8A06-99264183CD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0900" y="1130530"/>
            <a:ext cx="6108339" cy="426505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pl-PL" b="1" dirty="0">
                <a:solidFill>
                  <a:srgbClr val="002060"/>
                </a:solidFill>
              </a:rPr>
              <a:t>Obliczenie połączonego sygnału przyspieszenia</a:t>
            </a:r>
          </a:p>
          <a:p>
            <a:pPr marL="457200" indent="-457200">
              <a:buFont typeface="+mj-lt"/>
              <a:buAutoNum type="arabicPeriod"/>
            </a:pPr>
            <a:endParaRPr lang="pl-PL" b="1" dirty="0">
              <a:solidFill>
                <a:srgbClr val="002060"/>
              </a:solidFill>
            </a:endParaRPr>
          </a:p>
          <a:p>
            <a:pPr marL="0" indent="0">
              <a:buNone/>
            </a:pPr>
            <a:endParaRPr lang="pl-PL" b="1" dirty="0">
              <a:solidFill>
                <a:srgbClr val="002060"/>
              </a:solidFill>
            </a:endParaRP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5F5586A2-E4B6-455A-832D-2895BD132222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19201" y="1557035"/>
            <a:ext cx="4923366" cy="812710"/>
          </a:xfrm>
          <a:prstGeom prst="rect">
            <a:avLst/>
          </a:prstGeom>
        </p:spPr>
      </p:pic>
      <p:sp>
        <p:nvSpPr>
          <p:cNvPr id="6" name="pole tekstowe 5">
            <a:extLst>
              <a:ext uri="{FF2B5EF4-FFF2-40B4-BE49-F238E27FC236}">
                <a16:creationId xmlns:a16="http://schemas.microsoft.com/office/drawing/2014/main" id="{E2DFFD7C-C06C-48C5-9F9D-7B5AE778AD3D}"/>
              </a:ext>
            </a:extLst>
          </p:cNvPr>
          <p:cNvSpPr txBox="1"/>
          <p:nvPr/>
        </p:nvSpPr>
        <p:spPr>
          <a:xfrm>
            <a:off x="6253203" y="1557035"/>
            <a:ext cx="54434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b="1" dirty="0"/>
              <a:t>X</a:t>
            </a:r>
            <a:r>
              <a:rPr lang="pl-PL" b="1" baseline="-25000" dirty="0"/>
              <a:t>i</a:t>
            </a:r>
            <a:r>
              <a:rPr lang="pl-PL" b="1" dirty="0"/>
              <a:t>, </a:t>
            </a:r>
            <a:r>
              <a:rPr lang="pl-PL" b="1" dirty="0" err="1"/>
              <a:t>Y</a:t>
            </a:r>
            <a:r>
              <a:rPr lang="pl-PL" b="1" baseline="-25000" dirty="0" err="1"/>
              <a:t>i</a:t>
            </a:r>
            <a:r>
              <a:rPr lang="pl-PL" b="1" dirty="0"/>
              <a:t>, </a:t>
            </a:r>
            <a:r>
              <a:rPr lang="pl-PL" b="1" dirty="0" err="1"/>
              <a:t>Z</a:t>
            </a:r>
            <a:r>
              <a:rPr lang="pl-PL" b="1" baseline="-25000" dirty="0" err="1"/>
              <a:t>i</a:t>
            </a:r>
            <a:r>
              <a:rPr lang="pl-PL" b="1" dirty="0"/>
              <a:t> </a:t>
            </a:r>
            <a:r>
              <a:rPr lang="pl-PL" dirty="0"/>
              <a:t>–przyspieszenie w danej osi w i-tej obserwacji</a:t>
            </a:r>
            <a:endParaRPr lang="pl-PL" baseline="-25000" dirty="0"/>
          </a:p>
          <a:p>
            <a:r>
              <a:rPr lang="pl-PL" b="1" dirty="0"/>
              <a:t>i</a:t>
            </a:r>
            <a:r>
              <a:rPr lang="pl-PL" dirty="0"/>
              <a:t> – numer obserwacji</a:t>
            </a:r>
          </a:p>
          <a:p>
            <a:r>
              <a:rPr lang="pl-PL" b="1" dirty="0"/>
              <a:t>k</a:t>
            </a:r>
            <a:r>
              <a:rPr lang="pl-PL" dirty="0"/>
              <a:t> – łączna ilość obserwacji</a:t>
            </a:r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FCBAB1D5-91CA-48E0-8BD0-DA738E95190E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35150" y="4423222"/>
            <a:ext cx="3530043" cy="1020031"/>
          </a:xfrm>
          <a:prstGeom prst="rect">
            <a:avLst/>
          </a:prstGeom>
        </p:spPr>
      </p:pic>
      <p:sp>
        <p:nvSpPr>
          <p:cNvPr id="8" name="pole tekstowe 7">
            <a:extLst>
              <a:ext uri="{FF2B5EF4-FFF2-40B4-BE49-F238E27FC236}">
                <a16:creationId xmlns:a16="http://schemas.microsoft.com/office/drawing/2014/main" id="{DF9BE6B7-C3A4-46C5-BD41-93CADDA98A0E}"/>
              </a:ext>
            </a:extLst>
          </p:cNvPr>
          <p:cNvSpPr txBox="1"/>
          <p:nvPr/>
        </p:nvSpPr>
        <p:spPr>
          <a:xfrm>
            <a:off x="6908439" y="4331763"/>
            <a:ext cx="4957594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pl-PL" sz="1600" b="1" dirty="0"/>
              <a:t>x</a:t>
            </a:r>
            <a:r>
              <a:rPr lang="pl-PL" sz="1600" b="1" baseline="-25000" dirty="0"/>
              <a:t>i</a:t>
            </a:r>
            <a:r>
              <a:rPr lang="pl-PL" sz="1600" dirty="0"/>
              <a:t> – prawdopodobieństwo wystąpienie punktu w i-tym przedziale nowej próbki chodu</a:t>
            </a:r>
          </a:p>
          <a:p>
            <a:pPr>
              <a:spcAft>
                <a:spcPts val="600"/>
              </a:spcAft>
            </a:pPr>
            <a:r>
              <a:rPr lang="pl-PL" sz="1600" b="1" dirty="0" err="1"/>
              <a:t>y</a:t>
            </a:r>
            <a:r>
              <a:rPr lang="pl-PL" sz="1600" b="1" baseline="-25000" dirty="0" err="1"/>
              <a:t>i</a:t>
            </a:r>
            <a:r>
              <a:rPr lang="pl-PL" sz="1600" dirty="0"/>
              <a:t> – prawdopodobieństwo wystąpienie punktu w i-tym przedziale w zapisanej próbce chodu</a:t>
            </a:r>
          </a:p>
          <a:p>
            <a:r>
              <a:rPr lang="pl-PL" sz="1600" b="1" dirty="0"/>
              <a:t>i </a:t>
            </a:r>
            <a:r>
              <a:rPr lang="pl-PL" sz="1600" dirty="0"/>
              <a:t>– numer przedziału w znormalizowanym histogramie</a:t>
            </a:r>
          </a:p>
          <a:p>
            <a:r>
              <a:rPr lang="pl-PL" sz="1600" b="1" dirty="0"/>
              <a:t>n</a:t>
            </a:r>
            <a:r>
              <a:rPr lang="pl-PL" sz="1600" dirty="0"/>
              <a:t> – liczba przedziałów histogramu </a:t>
            </a:r>
            <a:endParaRPr lang="pl-PL" sz="1600" baseline="-25000" dirty="0"/>
          </a:p>
          <a:p>
            <a:r>
              <a:rPr lang="pl-PL" sz="1600" dirty="0"/>
              <a:t> </a:t>
            </a:r>
            <a:endParaRPr lang="pl-PL" sz="1600" baseline="-25000" dirty="0"/>
          </a:p>
        </p:txBody>
      </p:sp>
      <p:sp>
        <p:nvSpPr>
          <p:cNvPr id="10" name="Symbol zastępczy zawartości 2">
            <a:extLst>
              <a:ext uri="{FF2B5EF4-FFF2-40B4-BE49-F238E27FC236}">
                <a16:creationId xmlns:a16="http://schemas.microsoft.com/office/drawing/2014/main" id="{BDC8EF75-1E62-4F27-A010-CC973E041BBA}"/>
              </a:ext>
            </a:extLst>
          </p:cNvPr>
          <p:cNvSpPr txBox="1">
            <a:spLocks/>
          </p:cNvSpPr>
          <p:nvPr/>
        </p:nvSpPr>
        <p:spPr>
          <a:xfrm>
            <a:off x="850900" y="2429933"/>
            <a:ext cx="6108339" cy="4265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 startAt="2"/>
            </a:pPr>
            <a:r>
              <a:rPr lang="pl-PL" b="1" dirty="0">
                <a:solidFill>
                  <a:srgbClr val="002060"/>
                </a:solidFill>
              </a:rPr>
              <a:t>Obliczenie n-przedziałowego histogramu</a:t>
            </a:r>
          </a:p>
        </p:txBody>
      </p:sp>
      <p:sp>
        <p:nvSpPr>
          <p:cNvPr id="12" name="Symbol zastępczy zawartości 2">
            <a:extLst>
              <a:ext uri="{FF2B5EF4-FFF2-40B4-BE49-F238E27FC236}">
                <a16:creationId xmlns:a16="http://schemas.microsoft.com/office/drawing/2014/main" id="{278F999A-3754-45B5-9EC0-001B7BDB2956}"/>
              </a:ext>
            </a:extLst>
          </p:cNvPr>
          <p:cNvSpPr txBox="1">
            <a:spLocks/>
          </p:cNvSpPr>
          <p:nvPr/>
        </p:nvSpPr>
        <p:spPr>
          <a:xfrm>
            <a:off x="850900" y="2916626"/>
            <a:ext cx="6108339" cy="6844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 startAt="3"/>
            </a:pPr>
            <a:r>
              <a:rPr lang="pl-PL" b="1" dirty="0">
                <a:solidFill>
                  <a:srgbClr val="002060"/>
                </a:solidFill>
              </a:rPr>
              <a:t>Normalizacja histogramu poprzez podzielenie wartości przez liczbę zarejestrowanych obserwacji.</a:t>
            </a:r>
          </a:p>
        </p:txBody>
      </p:sp>
    </p:spTree>
    <p:extLst>
      <p:ext uri="{BB962C8B-B14F-4D97-AF65-F5344CB8AC3E}">
        <p14:creationId xmlns:p14="http://schemas.microsoft.com/office/powerpoint/2010/main" val="404672704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0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3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0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indefinit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1" dur="indefinite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3" grpId="0" build="p"/>
      <p:bldP spid="3" grpId="1" build="p"/>
      <p:bldP spid="6" grpId="0"/>
      <p:bldP spid="6" grpId="1"/>
      <p:bldP spid="8" grpId="0"/>
      <p:bldP spid="10" grpId="0"/>
      <p:bldP spid="10" grpId="1"/>
      <p:bldP spid="12" grpId="0"/>
      <p:bldP spid="12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rostokąt 15">
            <a:extLst>
              <a:ext uri="{FF2B5EF4-FFF2-40B4-BE49-F238E27FC236}">
                <a16:creationId xmlns:a16="http://schemas.microsoft.com/office/drawing/2014/main" id="{DBF3CAC8-23A8-4BB4-A014-49AD86B79686}"/>
              </a:ext>
            </a:extLst>
          </p:cNvPr>
          <p:cNvSpPr/>
          <p:nvPr/>
        </p:nvSpPr>
        <p:spPr>
          <a:xfrm>
            <a:off x="6566904" y="772595"/>
            <a:ext cx="5476771" cy="592159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48AE05EB-A0D8-479A-A0D8-DD211E3EBA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9237" y="851033"/>
            <a:ext cx="4971971" cy="5711048"/>
          </a:xfrm>
          <a:prstGeom prst="rect">
            <a:avLst/>
          </a:prstGeom>
        </p:spPr>
      </p:pic>
      <p:sp>
        <p:nvSpPr>
          <p:cNvPr id="5" name="Tytuł 1">
            <a:extLst>
              <a:ext uri="{FF2B5EF4-FFF2-40B4-BE49-F238E27FC236}">
                <a16:creationId xmlns:a16="http://schemas.microsoft.com/office/drawing/2014/main" id="{81810B7E-E52C-4B8F-9EB8-612B20FDF369}"/>
              </a:ext>
            </a:extLst>
          </p:cNvPr>
          <p:cNvSpPr txBox="1">
            <a:spLocks/>
          </p:cNvSpPr>
          <p:nvPr/>
        </p:nvSpPr>
        <p:spPr>
          <a:xfrm>
            <a:off x="813877" y="118824"/>
            <a:ext cx="11393979" cy="109254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sz="3200"/>
              <a:t>Przykładowy algorytm weryfikacji osoby z wykorzystaniem danych z akcelerometru</a:t>
            </a:r>
            <a:endParaRPr lang="pl-PL" sz="3200" dirty="0"/>
          </a:p>
        </p:txBody>
      </p:sp>
      <p:sp>
        <p:nvSpPr>
          <p:cNvPr id="6" name="Symbol zastępczy zawartości 2">
            <a:extLst>
              <a:ext uri="{FF2B5EF4-FFF2-40B4-BE49-F238E27FC236}">
                <a16:creationId xmlns:a16="http://schemas.microsoft.com/office/drawing/2014/main" id="{3E8EE3C6-2281-42C4-BA1C-4394B5D73538}"/>
              </a:ext>
            </a:extLst>
          </p:cNvPr>
          <p:cNvSpPr txBox="1">
            <a:spLocks/>
          </p:cNvSpPr>
          <p:nvPr/>
        </p:nvSpPr>
        <p:spPr>
          <a:xfrm>
            <a:off x="850898" y="3706557"/>
            <a:ext cx="6108339" cy="15402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 startAt="4"/>
            </a:pPr>
            <a:endParaRPr lang="pl-PL" b="1" dirty="0">
              <a:solidFill>
                <a:srgbClr val="002060"/>
              </a:solidFill>
            </a:endParaRPr>
          </a:p>
        </p:txBody>
      </p:sp>
      <p:sp>
        <p:nvSpPr>
          <p:cNvPr id="7" name="Symbol zastępczy zawartości 2">
            <a:extLst>
              <a:ext uri="{FF2B5EF4-FFF2-40B4-BE49-F238E27FC236}">
                <a16:creationId xmlns:a16="http://schemas.microsoft.com/office/drawing/2014/main" id="{CF312E39-D90D-4C07-A57B-18F4BE144F17}"/>
              </a:ext>
            </a:extLst>
          </p:cNvPr>
          <p:cNvSpPr txBox="1">
            <a:spLocks/>
          </p:cNvSpPr>
          <p:nvPr/>
        </p:nvSpPr>
        <p:spPr>
          <a:xfrm>
            <a:off x="967206" y="1748684"/>
            <a:ext cx="5226591" cy="4205263"/>
          </a:xfrm>
          <a:prstGeom prst="rect">
            <a:avLst/>
          </a:prstGeom>
        </p:spPr>
        <p:txBody>
          <a:bodyPr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pl-PL" b="1" dirty="0">
                <a:solidFill>
                  <a:srgbClr val="002060"/>
                </a:solidFill>
              </a:rPr>
              <a:t>Obliczenie połączonego sygnału przyspieszenia</a:t>
            </a:r>
          </a:p>
          <a:p>
            <a:pPr marL="457200" indent="-457200">
              <a:buFont typeface="+mj-lt"/>
              <a:buAutoNum type="arabicPeriod"/>
            </a:pPr>
            <a:r>
              <a:rPr lang="pl-PL" b="1" dirty="0">
                <a:solidFill>
                  <a:srgbClr val="002060"/>
                </a:solidFill>
              </a:rPr>
              <a:t>Obliczenie n-przedziałowego histogramu</a:t>
            </a:r>
          </a:p>
          <a:p>
            <a:pPr marL="457200" indent="-457200">
              <a:buFont typeface="+mj-lt"/>
              <a:buAutoNum type="arabicPeriod"/>
            </a:pPr>
            <a:r>
              <a:rPr lang="pl-PL" b="1" dirty="0">
                <a:solidFill>
                  <a:srgbClr val="002060"/>
                </a:solidFill>
              </a:rPr>
              <a:t>Normalizacja histogramu poprzez podzielenie wartości przez liczbę zarejestrowanych obserwacji.</a:t>
            </a:r>
          </a:p>
          <a:p>
            <a:pPr marL="457200" indent="-457200">
              <a:buFont typeface="+mj-lt"/>
              <a:buAutoNum type="arabicPeriod" startAt="4"/>
            </a:pPr>
            <a:r>
              <a:rPr lang="pl-PL" b="1" dirty="0">
                <a:solidFill>
                  <a:srgbClr val="002060"/>
                </a:solidFill>
              </a:rPr>
              <a:t>Obliczenie podobieństwa histogramu z zapisanym w bazie z wykorzystaniem odległości bezwzględnej</a:t>
            </a:r>
          </a:p>
          <a:p>
            <a:pPr marL="0" indent="0">
              <a:buNone/>
            </a:pPr>
            <a:r>
              <a:rPr lang="pl-PL" b="1" dirty="0">
                <a:solidFill>
                  <a:srgbClr val="002060"/>
                </a:solidFill>
              </a:rPr>
              <a:t>Wartość odległości reprezentuje wynik podobieństwa między dwoma próbkami chodu.</a:t>
            </a:r>
          </a:p>
          <a:p>
            <a:pPr marL="457200" indent="-457200">
              <a:buFont typeface="+mj-lt"/>
              <a:buAutoNum type="arabicPeriod"/>
            </a:pPr>
            <a:endParaRPr lang="pl-PL" b="1" dirty="0">
              <a:solidFill>
                <a:srgbClr val="002060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pl-PL" b="1" dirty="0">
              <a:solidFill>
                <a:srgbClr val="002060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pl-PL" b="1" dirty="0">
              <a:solidFill>
                <a:srgbClr val="002060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pl-PL" b="1" dirty="0">
              <a:solidFill>
                <a:srgbClr val="002060"/>
              </a:solidFill>
            </a:endParaRPr>
          </a:p>
          <a:p>
            <a:pPr marL="0" indent="0">
              <a:buFont typeface="Franklin Gothic Book" panose="020B0503020102020204" pitchFamily="34" charset="0"/>
              <a:buNone/>
            </a:pPr>
            <a:endParaRPr lang="pl-PL" b="1" dirty="0">
              <a:solidFill>
                <a:srgbClr val="002060"/>
              </a:solidFill>
            </a:endParaRPr>
          </a:p>
        </p:txBody>
      </p:sp>
      <p:sp>
        <p:nvSpPr>
          <p:cNvPr id="10" name="Symbol zastępczy zawartości 2">
            <a:extLst>
              <a:ext uri="{FF2B5EF4-FFF2-40B4-BE49-F238E27FC236}">
                <a16:creationId xmlns:a16="http://schemas.microsoft.com/office/drawing/2014/main" id="{C2849855-706F-404E-8A72-439159BBB81B}"/>
              </a:ext>
            </a:extLst>
          </p:cNvPr>
          <p:cNvSpPr txBox="1">
            <a:spLocks/>
          </p:cNvSpPr>
          <p:nvPr/>
        </p:nvSpPr>
        <p:spPr>
          <a:xfrm>
            <a:off x="869409" y="2475219"/>
            <a:ext cx="6108339" cy="4265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 startAt="2"/>
            </a:pPr>
            <a:endParaRPr lang="pl-PL" b="1" dirty="0">
              <a:solidFill>
                <a:srgbClr val="002060"/>
              </a:solidFill>
            </a:endParaRPr>
          </a:p>
        </p:txBody>
      </p:sp>
      <p:sp>
        <p:nvSpPr>
          <p:cNvPr id="11" name="Symbol zastępczy zawartości 2">
            <a:extLst>
              <a:ext uri="{FF2B5EF4-FFF2-40B4-BE49-F238E27FC236}">
                <a16:creationId xmlns:a16="http://schemas.microsoft.com/office/drawing/2014/main" id="{77B207E2-832F-44A8-867D-4AF26F9CDBAD}"/>
              </a:ext>
            </a:extLst>
          </p:cNvPr>
          <p:cNvSpPr txBox="1">
            <a:spLocks/>
          </p:cNvSpPr>
          <p:nvPr/>
        </p:nvSpPr>
        <p:spPr>
          <a:xfrm>
            <a:off x="869409" y="2961912"/>
            <a:ext cx="6108339" cy="6844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 startAt="3"/>
            </a:pPr>
            <a:endParaRPr lang="pl-PL" b="1" dirty="0">
              <a:solidFill>
                <a:srgbClr val="002060"/>
              </a:solidFill>
            </a:endParaRPr>
          </a:p>
        </p:txBody>
      </p:sp>
      <p:sp>
        <p:nvSpPr>
          <p:cNvPr id="12" name="pole tekstowe 11">
            <a:extLst>
              <a:ext uri="{FF2B5EF4-FFF2-40B4-BE49-F238E27FC236}">
                <a16:creationId xmlns:a16="http://schemas.microsoft.com/office/drawing/2014/main" id="{16E28E1B-ABF6-4F1F-A59D-919338DACB37}"/>
              </a:ext>
            </a:extLst>
          </p:cNvPr>
          <p:cNvSpPr txBox="1"/>
          <p:nvPr/>
        </p:nvSpPr>
        <p:spPr>
          <a:xfrm>
            <a:off x="6583813" y="1289296"/>
            <a:ext cx="375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b="1" dirty="0"/>
              <a:t>1.</a:t>
            </a:r>
          </a:p>
        </p:txBody>
      </p:sp>
      <p:sp>
        <p:nvSpPr>
          <p:cNvPr id="13" name="pole tekstowe 12">
            <a:extLst>
              <a:ext uri="{FF2B5EF4-FFF2-40B4-BE49-F238E27FC236}">
                <a16:creationId xmlns:a16="http://schemas.microsoft.com/office/drawing/2014/main" id="{543A35C9-0021-43D7-A2CF-463577E16F9C}"/>
              </a:ext>
            </a:extLst>
          </p:cNvPr>
          <p:cNvSpPr txBox="1"/>
          <p:nvPr/>
        </p:nvSpPr>
        <p:spPr>
          <a:xfrm>
            <a:off x="6583813" y="2411142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b="1" dirty="0"/>
              <a:t>2.</a:t>
            </a:r>
          </a:p>
        </p:txBody>
      </p:sp>
      <p:sp>
        <p:nvSpPr>
          <p:cNvPr id="14" name="pole tekstowe 13">
            <a:extLst>
              <a:ext uri="{FF2B5EF4-FFF2-40B4-BE49-F238E27FC236}">
                <a16:creationId xmlns:a16="http://schemas.microsoft.com/office/drawing/2014/main" id="{2D0234CF-D137-4110-A2D3-89AA2E1E8105}"/>
              </a:ext>
            </a:extLst>
          </p:cNvPr>
          <p:cNvSpPr txBox="1"/>
          <p:nvPr/>
        </p:nvSpPr>
        <p:spPr>
          <a:xfrm>
            <a:off x="6591109" y="4053664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b="1" dirty="0"/>
              <a:t>3.</a:t>
            </a:r>
          </a:p>
        </p:txBody>
      </p:sp>
      <p:sp>
        <p:nvSpPr>
          <p:cNvPr id="15" name="pole tekstowe 14">
            <a:extLst>
              <a:ext uri="{FF2B5EF4-FFF2-40B4-BE49-F238E27FC236}">
                <a16:creationId xmlns:a16="http://schemas.microsoft.com/office/drawing/2014/main" id="{42C2DCE8-894F-482F-8C6D-826155309999}"/>
              </a:ext>
            </a:extLst>
          </p:cNvPr>
          <p:cNvSpPr txBox="1"/>
          <p:nvPr/>
        </p:nvSpPr>
        <p:spPr>
          <a:xfrm>
            <a:off x="8002682" y="5426915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b="1" dirty="0"/>
              <a:t>4.</a:t>
            </a:r>
          </a:p>
        </p:txBody>
      </p:sp>
    </p:spTree>
    <p:extLst>
      <p:ext uri="{BB962C8B-B14F-4D97-AF65-F5344CB8AC3E}">
        <p14:creationId xmlns:p14="http://schemas.microsoft.com/office/powerpoint/2010/main" val="18621767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C89EA62-F38E-4285-A105-C5E1BD3600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2CF6E46A-CCCD-4728-B011-E147B2362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2E2C684B-30C9-4689-A529-EBF1B8ADB2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EC2B4A13-0632-456F-A66A-2D0CDB9D30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568A552-34C4-41D2-A36B-9E86EC569E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H="1">
            <a:off x="1730653" y="-921117"/>
            <a:ext cx="1756584" cy="4408488"/>
          </a:xfrm>
          <a:custGeom>
            <a:avLst/>
            <a:gdLst>
              <a:gd name="connsiteX0" fmla="*/ 1756584 w 1756584"/>
              <a:gd name="connsiteY0" fmla="*/ 4408488 h 4408488"/>
              <a:gd name="connsiteX1" fmla="*/ 1756584 w 1756584"/>
              <a:gd name="connsiteY1" fmla="*/ 0 h 4408488"/>
              <a:gd name="connsiteX2" fmla="*/ 1350810 w 1756584"/>
              <a:gd name="connsiteY2" fmla="*/ 0 h 4408488"/>
              <a:gd name="connsiteX3" fmla="*/ 1350810 w 1756584"/>
              <a:gd name="connsiteY3" fmla="*/ 4024068 h 4408488"/>
              <a:gd name="connsiteX4" fmla="*/ 0 w 1756584"/>
              <a:gd name="connsiteY4" fmla="*/ 4023445 h 4408488"/>
              <a:gd name="connsiteX5" fmla="*/ 0 w 1756584"/>
              <a:gd name="connsiteY5" fmla="*/ 4408488 h 4408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56584" h="4408488">
                <a:moveTo>
                  <a:pt x="1756584" y="4408488"/>
                </a:moveTo>
                <a:lnTo>
                  <a:pt x="1756584" y="0"/>
                </a:lnTo>
                <a:lnTo>
                  <a:pt x="1350810" y="0"/>
                </a:lnTo>
                <a:lnTo>
                  <a:pt x="1350810" y="4024068"/>
                </a:lnTo>
                <a:lnTo>
                  <a:pt x="0" y="4023445"/>
                </a:lnTo>
                <a:lnTo>
                  <a:pt x="0" y="4408488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4" name="Freeform: Shape 15">
            <a:extLst>
              <a:ext uri="{FF2B5EF4-FFF2-40B4-BE49-F238E27FC236}">
                <a16:creationId xmlns:a16="http://schemas.microsoft.com/office/drawing/2014/main" id="{B8BE655E-142C-41C9-895E-54D55EDDAF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V="1">
            <a:off x="8673443" y="2182330"/>
            <a:ext cx="1755930" cy="4408488"/>
          </a:xfrm>
          <a:custGeom>
            <a:avLst/>
            <a:gdLst>
              <a:gd name="connsiteX0" fmla="*/ 0 w 1755930"/>
              <a:gd name="connsiteY0" fmla="*/ 4023420 h 4408488"/>
              <a:gd name="connsiteX1" fmla="*/ 1 w 1755930"/>
              <a:gd name="connsiteY1" fmla="*/ 4408488 h 4408488"/>
              <a:gd name="connsiteX2" fmla="*/ 1755930 w 1755930"/>
              <a:gd name="connsiteY2" fmla="*/ 4408488 h 4408488"/>
              <a:gd name="connsiteX3" fmla="*/ 1755930 w 1755930"/>
              <a:gd name="connsiteY3" fmla="*/ 0 h 4408488"/>
              <a:gd name="connsiteX4" fmla="*/ 1350156 w 1755930"/>
              <a:gd name="connsiteY4" fmla="*/ 0 h 4408488"/>
              <a:gd name="connsiteX5" fmla="*/ 1350156 w 1755930"/>
              <a:gd name="connsiteY5" fmla="*/ 4023628 h 4408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55930" h="4408488">
                <a:moveTo>
                  <a:pt x="0" y="4023420"/>
                </a:moveTo>
                <a:lnTo>
                  <a:pt x="1" y="4408488"/>
                </a:lnTo>
                <a:lnTo>
                  <a:pt x="1755930" y="4408488"/>
                </a:lnTo>
                <a:lnTo>
                  <a:pt x="1755930" y="0"/>
                </a:lnTo>
                <a:lnTo>
                  <a:pt x="1350156" y="0"/>
                </a:lnTo>
                <a:lnTo>
                  <a:pt x="1350156" y="4023628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C0BFE0D4-CC11-46FF-BE02-1A710758C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006" y="1086143"/>
            <a:ext cx="9969910" cy="354044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dirty="0" err="1"/>
              <a:t>Przykładowe</a:t>
            </a:r>
            <a:r>
              <a:rPr lang="en-US" dirty="0"/>
              <a:t> </a:t>
            </a:r>
            <a:r>
              <a:rPr lang="en-US" dirty="0" err="1"/>
              <a:t>algorytmy</a:t>
            </a:r>
            <a:endParaRPr lang="en-US" dirty="0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B2F81E87-EA46-4E54-A236-7C23FE8C33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2858" y="5515897"/>
            <a:ext cx="10674117" cy="715221"/>
          </a:xfrm>
        </p:spPr>
        <p:txBody>
          <a:bodyPr vert="horz" lIns="91440" tIns="45720" rIns="91440" bIns="45720" rtlCol="0">
            <a:normAutofit fontScale="92500"/>
          </a:bodyPr>
          <a:lstStyle/>
          <a:p>
            <a:pPr algn="ctr">
              <a:spcAft>
                <a:spcPts val="600"/>
              </a:spcAft>
            </a:pPr>
            <a:r>
              <a:rPr lang="pl-PL" sz="2800" dirty="0" err="1"/>
              <a:t>Identyfikacjia</a:t>
            </a:r>
            <a:r>
              <a:rPr lang="pl-PL" sz="2800" dirty="0"/>
              <a:t> i w</a:t>
            </a:r>
            <a:r>
              <a:rPr lang="en-US" sz="2800" dirty="0" err="1"/>
              <a:t>eryfikacji</a:t>
            </a:r>
            <a:r>
              <a:rPr lang="en-US" sz="2800" dirty="0"/>
              <a:t> </a:t>
            </a:r>
            <a:r>
              <a:rPr lang="en-US" sz="2800" dirty="0" err="1"/>
              <a:t>osoby</a:t>
            </a:r>
            <a:r>
              <a:rPr lang="en-US" sz="2800" dirty="0"/>
              <a:t> z </a:t>
            </a:r>
            <a:r>
              <a:rPr lang="en-US" sz="2800" dirty="0" err="1"/>
              <a:t>wykorzystaniem</a:t>
            </a:r>
            <a:r>
              <a:rPr lang="pl-PL" sz="2800" dirty="0"/>
              <a:t> obrazu energii chodu</a:t>
            </a:r>
            <a:endParaRPr lang="en-US" sz="28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98CC593-9FF4-46EF-81AE-2D26922F15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6453386"/>
            <a:ext cx="12191998" cy="40461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54731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rostokąt 12">
            <a:extLst>
              <a:ext uri="{FF2B5EF4-FFF2-40B4-BE49-F238E27FC236}">
                <a16:creationId xmlns:a16="http://schemas.microsoft.com/office/drawing/2014/main" id="{1A4F260A-88A8-46F1-AC36-561FDA0D29AC}"/>
              </a:ext>
            </a:extLst>
          </p:cNvPr>
          <p:cNvSpPr/>
          <p:nvPr/>
        </p:nvSpPr>
        <p:spPr>
          <a:xfrm>
            <a:off x="834793" y="1425518"/>
            <a:ext cx="6463460" cy="466149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" name="Nawias klamrowy zamykający 6">
            <a:extLst>
              <a:ext uri="{FF2B5EF4-FFF2-40B4-BE49-F238E27FC236}">
                <a16:creationId xmlns:a16="http://schemas.microsoft.com/office/drawing/2014/main" id="{5FCC42E4-D34F-4D64-8563-F530C7DFDE43}"/>
              </a:ext>
            </a:extLst>
          </p:cNvPr>
          <p:cNvSpPr/>
          <p:nvPr/>
        </p:nvSpPr>
        <p:spPr>
          <a:xfrm rot="5400000">
            <a:off x="3654390" y="2905401"/>
            <a:ext cx="323340" cy="5189249"/>
          </a:xfrm>
          <a:prstGeom prst="rightBrac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l-PL" b="1"/>
          </a:p>
        </p:txBody>
      </p:sp>
      <p:sp>
        <p:nvSpPr>
          <p:cNvPr id="8" name="pole tekstowe 7">
            <a:extLst>
              <a:ext uri="{FF2B5EF4-FFF2-40B4-BE49-F238E27FC236}">
                <a16:creationId xmlns:a16="http://schemas.microsoft.com/office/drawing/2014/main" id="{763CB930-331F-4767-833E-AFA68CDA6AED}"/>
              </a:ext>
            </a:extLst>
          </p:cNvPr>
          <p:cNvSpPr txBox="1"/>
          <p:nvPr/>
        </p:nvSpPr>
        <p:spPr>
          <a:xfrm>
            <a:off x="1592076" y="5672249"/>
            <a:ext cx="4588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b="1" dirty="0"/>
              <a:t>Kolejne klatki zarejestrowanego cyklu chodu</a:t>
            </a:r>
          </a:p>
        </p:txBody>
      </p:sp>
      <p:sp>
        <p:nvSpPr>
          <p:cNvPr id="9" name="pole tekstowe 8">
            <a:extLst>
              <a:ext uri="{FF2B5EF4-FFF2-40B4-BE49-F238E27FC236}">
                <a16:creationId xmlns:a16="http://schemas.microsoft.com/office/drawing/2014/main" id="{62C9A423-8510-41BC-8C2D-81CCF1A7DE0B}"/>
              </a:ext>
            </a:extLst>
          </p:cNvPr>
          <p:cNvSpPr txBox="1"/>
          <p:nvPr/>
        </p:nvSpPr>
        <p:spPr>
          <a:xfrm>
            <a:off x="6490652" y="5315359"/>
            <a:ext cx="518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b="1" dirty="0"/>
              <a:t>GEI</a:t>
            </a:r>
          </a:p>
        </p:txBody>
      </p:sp>
      <p:sp>
        <p:nvSpPr>
          <p:cNvPr id="10" name="pole tekstowe 9">
            <a:extLst>
              <a:ext uri="{FF2B5EF4-FFF2-40B4-BE49-F238E27FC236}">
                <a16:creationId xmlns:a16="http://schemas.microsoft.com/office/drawing/2014/main" id="{15B4FFD2-9DDC-452C-B048-7928D798EE70}"/>
              </a:ext>
            </a:extLst>
          </p:cNvPr>
          <p:cNvSpPr txBox="1"/>
          <p:nvPr/>
        </p:nvSpPr>
        <p:spPr>
          <a:xfrm>
            <a:off x="834792" y="1891164"/>
            <a:ext cx="386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b="1" dirty="0"/>
              <a:t>1)</a:t>
            </a:r>
          </a:p>
        </p:txBody>
      </p:sp>
      <p:sp>
        <p:nvSpPr>
          <p:cNvPr id="11" name="pole tekstowe 10">
            <a:extLst>
              <a:ext uri="{FF2B5EF4-FFF2-40B4-BE49-F238E27FC236}">
                <a16:creationId xmlns:a16="http://schemas.microsoft.com/office/drawing/2014/main" id="{7BBAD474-F988-452B-B798-A67D0D896EDF}"/>
              </a:ext>
            </a:extLst>
          </p:cNvPr>
          <p:cNvSpPr txBox="1"/>
          <p:nvPr/>
        </p:nvSpPr>
        <p:spPr>
          <a:xfrm>
            <a:off x="834792" y="3190729"/>
            <a:ext cx="386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b="1" dirty="0"/>
              <a:t>2)</a:t>
            </a:r>
          </a:p>
        </p:txBody>
      </p:sp>
      <p:sp>
        <p:nvSpPr>
          <p:cNvPr id="12" name="pole tekstowe 11">
            <a:extLst>
              <a:ext uri="{FF2B5EF4-FFF2-40B4-BE49-F238E27FC236}">
                <a16:creationId xmlns:a16="http://schemas.microsoft.com/office/drawing/2014/main" id="{477FF8C9-9992-47F4-9D25-45A2505DFDBA}"/>
              </a:ext>
            </a:extLst>
          </p:cNvPr>
          <p:cNvSpPr txBox="1"/>
          <p:nvPr/>
        </p:nvSpPr>
        <p:spPr>
          <a:xfrm>
            <a:off x="834792" y="4568581"/>
            <a:ext cx="386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b="1" dirty="0"/>
              <a:t>3)</a:t>
            </a: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79B65B4B-DE1A-405B-A0D0-86C86755D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58968"/>
            <a:ext cx="10170459" cy="859094"/>
          </a:xfrm>
        </p:spPr>
        <p:txBody>
          <a:bodyPr/>
          <a:lstStyle/>
          <a:p>
            <a:r>
              <a:rPr lang="pl-PL" dirty="0"/>
              <a:t>Obraz energii chodu (</a:t>
            </a:r>
            <a:r>
              <a:rPr lang="pl-PL" dirty="0" err="1"/>
              <a:t>Gait</a:t>
            </a:r>
            <a:r>
              <a:rPr lang="pl-PL" dirty="0"/>
              <a:t> Energy Image)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4F2A3BA9-C82C-4134-B7C8-0BA0604C11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318694" y="1526108"/>
            <a:ext cx="4701060" cy="460859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1800" b="1" dirty="0">
                <a:solidFill>
                  <a:srgbClr val="002060"/>
                </a:solidFill>
              </a:rPr>
              <a:t>Obraz energii chodu (GEI) to suma obrazów chodzącej sylwetki podzielonej przez ich liczbę.</a:t>
            </a:r>
          </a:p>
          <a:p>
            <a:pPr algn="ctr"/>
            <a:endParaRPr lang="pl-PL" sz="1800" dirty="0"/>
          </a:p>
          <a:p>
            <a:pPr algn="ctr"/>
            <a:endParaRPr lang="pl-PL" sz="1800" dirty="0"/>
          </a:p>
          <a:p>
            <a:pPr algn="ctr"/>
            <a:endParaRPr lang="pl-PL" sz="1800" dirty="0"/>
          </a:p>
          <a:p>
            <a:pPr algn="ctr"/>
            <a:endParaRPr lang="pl-PL" sz="1800" dirty="0"/>
          </a:p>
          <a:p>
            <a:pPr marL="0" indent="0" algn="ctr">
              <a:buNone/>
            </a:pPr>
            <a:r>
              <a:rPr lang="pl-PL" sz="1800" b="1" dirty="0" err="1"/>
              <a:t>B</a:t>
            </a:r>
            <a:r>
              <a:rPr lang="pl-PL" sz="1800" b="1" baseline="-25000" dirty="0" err="1"/>
              <a:t>t</a:t>
            </a:r>
            <a:r>
              <a:rPr lang="pl-PL" sz="1800" b="1" dirty="0"/>
              <a:t>(x, y) </a:t>
            </a:r>
            <a:r>
              <a:rPr lang="pl-PL" sz="1800" dirty="0"/>
              <a:t>to wstępnie przetworzony plik binarny obrazu sylwetki chodu w czasie t w sekwencji.</a:t>
            </a:r>
          </a:p>
          <a:p>
            <a:pPr marL="0" indent="0" algn="ctr">
              <a:buNone/>
            </a:pPr>
            <a:r>
              <a:rPr lang="pl-PL" sz="1800" b="1" dirty="0"/>
              <a:t>N</a:t>
            </a:r>
            <a:r>
              <a:rPr lang="pl-PL" sz="1800" dirty="0"/>
              <a:t> jest liczbą klatek w pełnym cyklu chodu</a:t>
            </a:r>
          </a:p>
          <a:p>
            <a:pPr marL="0" indent="0" algn="ctr">
              <a:buNone/>
            </a:pPr>
            <a:r>
              <a:rPr lang="pl-PL" sz="1800" b="1" dirty="0"/>
              <a:t>x, y </a:t>
            </a:r>
            <a:r>
              <a:rPr lang="pl-PL" sz="1800" dirty="0"/>
              <a:t>są wartościami współrzędnych obrazu</a:t>
            </a:r>
          </a:p>
          <a:p>
            <a:pPr marL="0" indent="0" algn="ctr">
              <a:buNone/>
            </a:pPr>
            <a:endParaRPr lang="pl-PL" sz="1800" dirty="0"/>
          </a:p>
        </p:txBody>
      </p:sp>
      <p:pic>
        <p:nvPicPr>
          <p:cNvPr id="5" name="Symbol zastępczy zawartości 4">
            <a:extLst>
              <a:ext uri="{FF2B5EF4-FFF2-40B4-BE49-F238E27FC236}">
                <a16:creationId xmlns:a16="http://schemas.microsoft.com/office/drawing/2014/main" id="{A3D51ED9-85FE-434A-98D3-9F271CD89DA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222312" y="1543336"/>
            <a:ext cx="5931186" cy="379501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pole tekstowe 5">
                <a:extLst>
                  <a:ext uri="{FF2B5EF4-FFF2-40B4-BE49-F238E27FC236}">
                    <a16:creationId xmlns:a16="http://schemas.microsoft.com/office/drawing/2014/main" id="{3E585849-18A0-42C1-BEE5-8BA19AD68BF2}"/>
                  </a:ext>
                </a:extLst>
              </p:cNvPr>
              <p:cNvSpPr txBox="1"/>
              <p:nvPr/>
            </p:nvSpPr>
            <p:spPr>
              <a:xfrm>
                <a:off x="8397587" y="2985833"/>
                <a:ext cx="2409378" cy="7791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pl-PL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l-PL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pl-PL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pl-PL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pl-PL" b="0" i="1" smtClean="0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l-PL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l-PL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l-PL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l-PL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lang="pl-PL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pt-BR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l-PL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pl-PL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pl-PL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l-PL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pl-PL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l-PL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pl-PL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pl-PL" dirty="0"/>
              </a:p>
            </p:txBody>
          </p:sp>
        </mc:Choice>
        <mc:Fallback>
          <p:sp>
            <p:nvSpPr>
              <p:cNvPr id="6" name="pole tekstowe 5">
                <a:extLst>
                  <a:ext uri="{FF2B5EF4-FFF2-40B4-BE49-F238E27FC236}">
                    <a16:creationId xmlns:a16="http://schemas.microsoft.com/office/drawing/2014/main" id="{3E585849-18A0-42C1-BEE5-8BA19AD68B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7587" y="2985833"/>
                <a:ext cx="2409378" cy="77912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0026609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Podobny obraz">
            <a:extLst>
              <a:ext uri="{FF2B5EF4-FFF2-40B4-BE49-F238E27FC236}">
                <a16:creationId xmlns:a16="http://schemas.microsoft.com/office/drawing/2014/main" id="{0B0ED12A-AA54-4FE3-B7DE-91476CE727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571" r="1" b="1"/>
          <a:stretch/>
        </p:blipFill>
        <p:spPr bwMode="auto">
          <a:xfrm>
            <a:off x="-1" y="10"/>
            <a:ext cx="1218865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5" name="Rectangle 134">
            <a:extLst>
              <a:ext uri="{FF2B5EF4-FFF2-40B4-BE49-F238E27FC236}">
                <a16:creationId xmlns:a16="http://schemas.microsoft.com/office/drawing/2014/main" id="{2078F889-8780-48D5-8B9E-DF8B130637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-258" y="0"/>
            <a:ext cx="12192000" cy="6858000"/>
          </a:xfrm>
          <a:prstGeom prst="rect">
            <a:avLst/>
          </a:prstGeom>
          <a:gradFill flip="none" rotWithShape="1">
            <a:gsLst>
              <a:gs pos="20000">
                <a:schemeClr val="tx2">
                  <a:alpha val="70000"/>
                </a:schemeClr>
              </a:gs>
              <a:gs pos="10000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C996C813-68E8-4F1C-8CC8-0A54E7A5F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>
            <a:normAutofit/>
          </a:bodyPr>
          <a:lstStyle/>
          <a:p>
            <a:r>
              <a:rPr lang="pl-PL" dirty="0">
                <a:solidFill>
                  <a:schemeClr val="bg2"/>
                </a:solidFill>
              </a:rPr>
              <a:t>Biometria</a:t>
            </a: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3A4CABA2-22A0-44B2-BD92-28FF73FCEA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6FB35BDD-384F-4CFA-96D5-A9F2EDE292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7577051" cy="1519518"/>
          </a:xfrm>
        </p:spPr>
        <p:txBody>
          <a:bodyPr>
            <a:normAutofit/>
          </a:bodyPr>
          <a:lstStyle/>
          <a:p>
            <a:r>
              <a:rPr lang="pl-PL" sz="2800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Fizjologiczna - struktura tkanek</a:t>
            </a:r>
          </a:p>
          <a:p>
            <a:r>
              <a:rPr lang="pl-PL" sz="2800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Behawioralna - wyuczony sposób wykonywania różnorakich czynności</a:t>
            </a:r>
          </a:p>
        </p:txBody>
      </p:sp>
      <p:graphicFrame>
        <p:nvGraphicFramePr>
          <p:cNvPr id="45" name="Symbol zastępczy zawartości 2">
            <a:extLst>
              <a:ext uri="{FF2B5EF4-FFF2-40B4-BE49-F238E27FC236}">
                <a16:creationId xmlns:a16="http://schemas.microsoft.com/office/drawing/2014/main" id="{6192AF18-9EC1-4291-8567-2288634CE62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79477637"/>
              </p:ext>
            </p:extLst>
          </p:nvPr>
        </p:nvGraphicFramePr>
        <p:xfrm>
          <a:off x="1438835" y="3390900"/>
          <a:ext cx="9601200" cy="358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062938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5" grpId="0">
        <p:bldAsOne/>
      </p:bldGraphic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ole tekstowe 8">
            <a:extLst>
              <a:ext uri="{FF2B5EF4-FFF2-40B4-BE49-F238E27FC236}">
                <a16:creationId xmlns:a16="http://schemas.microsoft.com/office/drawing/2014/main" id="{7D63179F-FDEC-4CBF-A85C-BAC8041A7960}"/>
              </a:ext>
            </a:extLst>
          </p:cNvPr>
          <p:cNvSpPr txBox="1"/>
          <p:nvPr/>
        </p:nvSpPr>
        <p:spPr>
          <a:xfrm>
            <a:off x="1306891" y="4644802"/>
            <a:ext cx="996516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000" dirty="0"/>
              <a:t>Do identyfikacji oraz weryfikacji osób na podstawie chodu wykorzystać można np.: analizę składowych głównych (</a:t>
            </a:r>
            <a:r>
              <a:rPr lang="pl-PL" sz="2000" b="1" dirty="0"/>
              <a:t>PCA</a:t>
            </a:r>
            <a:r>
              <a:rPr lang="pl-PL" sz="2000" dirty="0"/>
              <a:t>) wraz z </a:t>
            </a:r>
            <a:r>
              <a:rPr lang="pl-PL" sz="2000" b="1" dirty="0"/>
              <a:t>transformatą </a:t>
            </a:r>
            <a:r>
              <a:rPr lang="pl-PL" sz="2000" b="1" dirty="0" err="1"/>
              <a:t>Radona</a:t>
            </a:r>
            <a:r>
              <a:rPr lang="pl-PL" sz="2000" dirty="0"/>
              <a:t>, a jako </a:t>
            </a:r>
            <a:r>
              <a:rPr lang="pl-PL" sz="2000" b="1" dirty="0"/>
              <a:t>kryterium dopasowania odległość euklidesową</a:t>
            </a:r>
            <a:r>
              <a:rPr lang="pl-PL" sz="2000" dirty="0"/>
              <a:t>.</a:t>
            </a:r>
          </a:p>
        </p:txBody>
      </p:sp>
      <p:pic>
        <p:nvPicPr>
          <p:cNvPr id="17" name="Obraz 16">
            <a:extLst>
              <a:ext uri="{FF2B5EF4-FFF2-40B4-BE49-F238E27FC236}">
                <a16:creationId xmlns:a16="http://schemas.microsoft.com/office/drawing/2014/main" id="{5141A004-296D-446A-B2D1-35280F62C8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1361114"/>
            <a:ext cx="8718176" cy="2848404"/>
          </a:xfrm>
          <a:prstGeom prst="rect">
            <a:avLst/>
          </a:prstGeom>
        </p:spPr>
      </p:pic>
      <p:sp>
        <p:nvSpPr>
          <p:cNvPr id="8" name="Tytuł 1">
            <a:extLst>
              <a:ext uri="{FF2B5EF4-FFF2-40B4-BE49-F238E27FC236}">
                <a16:creationId xmlns:a16="http://schemas.microsoft.com/office/drawing/2014/main" id="{22B4DA2D-270B-4851-8270-47E7BE2015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58968"/>
            <a:ext cx="10170459" cy="859094"/>
          </a:xfrm>
        </p:spPr>
        <p:txBody>
          <a:bodyPr/>
          <a:lstStyle/>
          <a:p>
            <a:r>
              <a:rPr lang="pl-PL" dirty="0"/>
              <a:t>Obraz energii chodu (</a:t>
            </a:r>
            <a:r>
              <a:rPr lang="pl-PL" dirty="0" err="1"/>
              <a:t>Gait</a:t>
            </a:r>
            <a:r>
              <a:rPr lang="pl-PL" dirty="0"/>
              <a:t> Energy Image)</a:t>
            </a:r>
          </a:p>
        </p:txBody>
      </p:sp>
    </p:spTree>
    <p:extLst>
      <p:ext uri="{BB962C8B-B14F-4D97-AF65-F5344CB8AC3E}">
        <p14:creationId xmlns:p14="http://schemas.microsoft.com/office/powerpoint/2010/main" val="35596449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C89EA62-F38E-4285-A105-C5E1BD3600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2CF6E46A-CCCD-4728-B011-E147B2362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2E2C684B-30C9-4689-A529-EBF1B8ADB2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EC2B4A13-0632-456F-A66A-2D0CDB9D30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568A552-34C4-41D2-A36B-9E86EC569E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H="1">
            <a:off x="1730653" y="-921117"/>
            <a:ext cx="1756584" cy="4408488"/>
          </a:xfrm>
          <a:custGeom>
            <a:avLst/>
            <a:gdLst>
              <a:gd name="connsiteX0" fmla="*/ 1756584 w 1756584"/>
              <a:gd name="connsiteY0" fmla="*/ 4408488 h 4408488"/>
              <a:gd name="connsiteX1" fmla="*/ 1756584 w 1756584"/>
              <a:gd name="connsiteY1" fmla="*/ 0 h 4408488"/>
              <a:gd name="connsiteX2" fmla="*/ 1350810 w 1756584"/>
              <a:gd name="connsiteY2" fmla="*/ 0 h 4408488"/>
              <a:gd name="connsiteX3" fmla="*/ 1350810 w 1756584"/>
              <a:gd name="connsiteY3" fmla="*/ 4024068 h 4408488"/>
              <a:gd name="connsiteX4" fmla="*/ 0 w 1756584"/>
              <a:gd name="connsiteY4" fmla="*/ 4023445 h 4408488"/>
              <a:gd name="connsiteX5" fmla="*/ 0 w 1756584"/>
              <a:gd name="connsiteY5" fmla="*/ 4408488 h 4408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56584" h="4408488">
                <a:moveTo>
                  <a:pt x="1756584" y="4408488"/>
                </a:moveTo>
                <a:lnTo>
                  <a:pt x="1756584" y="0"/>
                </a:lnTo>
                <a:lnTo>
                  <a:pt x="1350810" y="0"/>
                </a:lnTo>
                <a:lnTo>
                  <a:pt x="1350810" y="4024068"/>
                </a:lnTo>
                <a:lnTo>
                  <a:pt x="0" y="4023445"/>
                </a:lnTo>
                <a:lnTo>
                  <a:pt x="0" y="4408488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4" name="Freeform: Shape 15">
            <a:extLst>
              <a:ext uri="{FF2B5EF4-FFF2-40B4-BE49-F238E27FC236}">
                <a16:creationId xmlns:a16="http://schemas.microsoft.com/office/drawing/2014/main" id="{B8BE655E-142C-41C9-895E-54D55EDDAF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V="1">
            <a:off x="8673443" y="2182330"/>
            <a:ext cx="1755930" cy="4408488"/>
          </a:xfrm>
          <a:custGeom>
            <a:avLst/>
            <a:gdLst>
              <a:gd name="connsiteX0" fmla="*/ 0 w 1755930"/>
              <a:gd name="connsiteY0" fmla="*/ 4023420 h 4408488"/>
              <a:gd name="connsiteX1" fmla="*/ 1 w 1755930"/>
              <a:gd name="connsiteY1" fmla="*/ 4408488 h 4408488"/>
              <a:gd name="connsiteX2" fmla="*/ 1755930 w 1755930"/>
              <a:gd name="connsiteY2" fmla="*/ 4408488 h 4408488"/>
              <a:gd name="connsiteX3" fmla="*/ 1755930 w 1755930"/>
              <a:gd name="connsiteY3" fmla="*/ 0 h 4408488"/>
              <a:gd name="connsiteX4" fmla="*/ 1350156 w 1755930"/>
              <a:gd name="connsiteY4" fmla="*/ 0 h 4408488"/>
              <a:gd name="connsiteX5" fmla="*/ 1350156 w 1755930"/>
              <a:gd name="connsiteY5" fmla="*/ 4023628 h 4408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55930" h="4408488">
                <a:moveTo>
                  <a:pt x="0" y="4023420"/>
                </a:moveTo>
                <a:lnTo>
                  <a:pt x="1" y="4408488"/>
                </a:lnTo>
                <a:lnTo>
                  <a:pt x="1755930" y="4408488"/>
                </a:lnTo>
                <a:lnTo>
                  <a:pt x="1755930" y="0"/>
                </a:lnTo>
                <a:lnTo>
                  <a:pt x="1350156" y="0"/>
                </a:lnTo>
                <a:lnTo>
                  <a:pt x="1350156" y="4023628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C0BFE0D4-CC11-46FF-BE02-1A710758C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006" y="1086143"/>
            <a:ext cx="9969910" cy="354044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pl-PL" dirty="0"/>
              <a:t>Metody oparte o Model</a:t>
            </a:r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98CC593-9FF4-46EF-81AE-2D26922F15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6453386"/>
            <a:ext cx="12191998" cy="40461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35938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E9B6C8A-0F80-4F9C-A57B-6FF1D7FE33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7275" y="209549"/>
            <a:ext cx="10908162" cy="1485900"/>
          </a:xfrm>
        </p:spPr>
        <p:txBody>
          <a:bodyPr/>
          <a:lstStyle/>
          <a:p>
            <a:r>
              <a:rPr lang="pl-PL" dirty="0"/>
              <a:t>Rozpoznawanie chodu oparte o widzenie maszynowe i model	</a:t>
            </a:r>
          </a:p>
        </p:txBody>
      </p:sp>
      <p:pic>
        <p:nvPicPr>
          <p:cNvPr id="5122" name="Picture 2" descr="https://www.intechopen.com/media/chapter/55073/media/F4.png">
            <a:extLst>
              <a:ext uri="{FF2B5EF4-FFF2-40B4-BE49-F238E27FC236}">
                <a16:creationId xmlns:a16="http://schemas.microsoft.com/office/drawing/2014/main" id="{410E1423-B296-4432-8F43-F893638264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2539" y="1766891"/>
            <a:ext cx="41624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s://www.intechopen.com/media/chapter/55073/media/F2.png">
            <a:extLst>
              <a:ext uri="{FF2B5EF4-FFF2-40B4-BE49-F238E27FC236}">
                <a16:creationId xmlns:a16="http://schemas.microsoft.com/office/drawing/2014/main" id="{533C3391-13BC-492B-8081-DFD092BEF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8862" y="4019546"/>
            <a:ext cx="6857009" cy="2553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Znalezione obrazy dla zapytania gait recognition model">
            <a:extLst>
              <a:ext uri="{FF2B5EF4-FFF2-40B4-BE49-F238E27FC236}">
                <a16:creationId xmlns:a16="http://schemas.microsoft.com/office/drawing/2014/main" id="{3CCFF184-8281-4BB0-BD26-25935FCD3C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8603" y="1766891"/>
            <a:ext cx="531495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643519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C89EA62-F38E-4285-A105-C5E1BD3600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2CF6E46A-CCCD-4728-B011-E147B2362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2E2C684B-30C9-4689-A529-EBF1B8ADB2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ABA7F3F-D56F-4C06-84AC-03FC83B064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15374B5-D7C8-4AA9-BE65-DB7A0CA9B4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C73A7452-ED0F-4903-A620-8D103E556C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F6A3F6CE-D581-4C37-8822-4F4A68325E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2" name="Tytuł 1">
            <a:extLst>
              <a:ext uri="{FF2B5EF4-FFF2-40B4-BE49-F238E27FC236}">
                <a16:creationId xmlns:a16="http://schemas.microsoft.com/office/drawing/2014/main" id="{17BF9BAF-2D5B-45D5-A994-66F1FC319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5128" y="1788454"/>
            <a:ext cx="8361229" cy="209822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7200" cap="all" dirty="0" err="1"/>
              <a:t>Podsumowanie</a:t>
            </a:r>
            <a:endParaRPr lang="en-US" sz="7200" cap="all" dirty="0"/>
          </a:p>
        </p:txBody>
      </p:sp>
    </p:spTree>
    <p:extLst>
      <p:ext uri="{BB962C8B-B14F-4D97-AF65-F5344CB8AC3E}">
        <p14:creationId xmlns:p14="http://schemas.microsoft.com/office/powerpoint/2010/main" val="41764108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Podobny obraz">
            <a:extLst>
              <a:ext uri="{FF2B5EF4-FFF2-40B4-BE49-F238E27FC236}">
                <a16:creationId xmlns:a16="http://schemas.microsoft.com/office/drawing/2014/main" id="{0B0ED12A-AA54-4FE3-B7DE-91476CE727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571" r="1" b="1"/>
          <a:stretch/>
        </p:blipFill>
        <p:spPr bwMode="auto">
          <a:xfrm>
            <a:off x="-1" y="10"/>
            <a:ext cx="1218865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5" name="Rectangle 134">
            <a:extLst>
              <a:ext uri="{FF2B5EF4-FFF2-40B4-BE49-F238E27FC236}">
                <a16:creationId xmlns:a16="http://schemas.microsoft.com/office/drawing/2014/main" id="{2078F889-8780-48D5-8B9E-DF8B130637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-258" y="0"/>
            <a:ext cx="12192000" cy="6858000"/>
          </a:xfrm>
          <a:prstGeom prst="rect">
            <a:avLst/>
          </a:prstGeom>
          <a:gradFill flip="none" rotWithShape="1">
            <a:gsLst>
              <a:gs pos="20000">
                <a:schemeClr val="tx2">
                  <a:alpha val="70000"/>
                </a:schemeClr>
              </a:gs>
              <a:gs pos="10000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C996C813-68E8-4F1C-8CC8-0A54E7A5F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>
            <a:normAutofit/>
          </a:bodyPr>
          <a:lstStyle/>
          <a:p>
            <a:r>
              <a:rPr lang="pl-PL" dirty="0">
                <a:solidFill>
                  <a:schemeClr val="bg2"/>
                </a:solidFill>
              </a:rPr>
              <a:t>Biometria</a:t>
            </a: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3A4CABA2-22A0-44B2-BD92-28FF73FCEA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" name="Symbol zastępczy zawartości 8">
            <a:extLst>
              <a:ext uri="{FF2B5EF4-FFF2-40B4-BE49-F238E27FC236}">
                <a16:creationId xmlns:a16="http://schemas.microsoft.com/office/drawing/2014/main" id="{C0BBF167-C2C9-474B-B590-06118985FD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991776" y="2097731"/>
            <a:ext cx="8360848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1658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C96282C0-351C-48EE-A89D-D662C5DB25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C996C813-68E8-4F1C-8CC8-0A54E7A5F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0824" y="685800"/>
            <a:ext cx="6176776" cy="1485900"/>
          </a:xfrm>
        </p:spPr>
        <p:txBody>
          <a:bodyPr>
            <a:normAutofit/>
          </a:bodyPr>
          <a:lstStyle/>
          <a:p>
            <a:r>
              <a:rPr lang="pl-PL" dirty="0"/>
              <a:t>Początki badania chodu</a:t>
            </a:r>
          </a:p>
        </p:txBody>
      </p:sp>
      <p:pic>
        <p:nvPicPr>
          <p:cNvPr id="1028" name="Picture 4" descr="Znalezione obrazy dla zapytania arystoteles">
            <a:extLst>
              <a:ext uri="{FF2B5EF4-FFF2-40B4-BE49-F238E27FC236}">
                <a16:creationId xmlns:a16="http://schemas.microsoft.com/office/drawing/2014/main" id="{5A47F060-6B01-4378-897E-3F44DDD1D5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17" r="3135"/>
          <a:stretch/>
        </p:blipFill>
        <p:spPr bwMode="auto">
          <a:xfrm>
            <a:off x="-1" y="10"/>
            <a:ext cx="4373546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Rectangle 74">
            <a:extLst>
              <a:ext uri="{FF2B5EF4-FFF2-40B4-BE49-F238E27FC236}">
                <a16:creationId xmlns:a16="http://schemas.microsoft.com/office/drawing/2014/main" id="{1B35EC73-2F87-44A7-B231-91053659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354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6FB35BDD-384F-4CFA-96D5-A9F2EDE292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0824" y="2286000"/>
            <a:ext cx="6555788" cy="3581400"/>
          </a:xfrm>
        </p:spPr>
        <p:txBody>
          <a:bodyPr>
            <a:normAutofit/>
          </a:bodyPr>
          <a:lstStyle/>
          <a:p>
            <a:r>
              <a:rPr lang="pl-PL" dirty="0"/>
              <a:t>Arystoteles stworzył pierwszy znany zapis odnoszący się do analizy sposobu chodzenia przez człowieka: </a:t>
            </a:r>
          </a:p>
          <a:p>
            <a:pPr algn="just"/>
            <a:endParaRPr lang="pl-PL" dirty="0"/>
          </a:p>
          <a:p>
            <a:pPr marL="0" indent="0" algn="just">
              <a:buNone/>
            </a:pPr>
            <a:r>
              <a:rPr lang="pl-PL" dirty="0"/>
              <a:t>„Gdyby człowiek miał chodzić po ziemi przy ścianie trzcina zanurzona w tuszu przymocowana do jego głowy linią wytyczoną przez trzcina nie byłaby prosta, ale zygzakowata, ponieważ schodzi niżej kiedy pochyla się i podnosi, gdy stoi wyprostowany i podnosi się samego siebie.”</a:t>
            </a:r>
          </a:p>
          <a:p>
            <a:pPr algn="just"/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9248227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C96282C0-351C-48EE-A89D-D662C5DB25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C996C813-68E8-4F1C-8CC8-0A54E7A5F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0824" y="685800"/>
            <a:ext cx="6176776" cy="1485900"/>
          </a:xfrm>
        </p:spPr>
        <p:txBody>
          <a:bodyPr>
            <a:normAutofit/>
          </a:bodyPr>
          <a:lstStyle/>
          <a:p>
            <a:r>
              <a:rPr lang="pl-PL" dirty="0"/>
              <a:t>Początki badania chodu</a:t>
            </a:r>
          </a:p>
        </p:txBody>
      </p:sp>
      <p:pic>
        <p:nvPicPr>
          <p:cNvPr id="2052" name="Picture 4" descr="Znalezione obrazy dla zapytania Ãtienne-Jules Marey">
            <a:extLst>
              <a:ext uri="{FF2B5EF4-FFF2-40B4-BE49-F238E27FC236}">
                <a16:creationId xmlns:a16="http://schemas.microsoft.com/office/drawing/2014/main" id="{BB60AF42-DC2C-437B-B4D5-02B3205B42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36" r="7597"/>
          <a:stretch/>
        </p:blipFill>
        <p:spPr bwMode="auto">
          <a:xfrm>
            <a:off x="-1" y="10"/>
            <a:ext cx="4373546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Rectangle 74">
            <a:extLst>
              <a:ext uri="{FF2B5EF4-FFF2-40B4-BE49-F238E27FC236}">
                <a16:creationId xmlns:a16="http://schemas.microsoft.com/office/drawing/2014/main" id="{1B35EC73-2F87-44A7-B231-91053659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354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6FB35BDD-384F-4CFA-96D5-A9F2EDE292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1555" y="1777117"/>
            <a:ext cx="6176776" cy="3581400"/>
          </a:xfrm>
        </p:spPr>
        <p:txBody>
          <a:bodyPr>
            <a:normAutofit/>
          </a:bodyPr>
          <a:lstStyle/>
          <a:p>
            <a:r>
              <a:rPr lang="pl-PL" dirty="0"/>
              <a:t>Pierwsze naukowe badania nad chodem człowieka prowadził pod koniec XIX wieku </a:t>
            </a:r>
            <a:r>
              <a:rPr lang="pl-PL" dirty="0" err="1"/>
              <a:t>Étienne-Jules</a:t>
            </a:r>
            <a:r>
              <a:rPr lang="pl-PL" dirty="0"/>
              <a:t> </a:t>
            </a:r>
            <a:r>
              <a:rPr lang="pl-PL" dirty="0" err="1"/>
              <a:t>Marey</a:t>
            </a:r>
            <a:r>
              <a:rPr lang="pl-PL" dirty="0"/>
              <a:t>. </a:t>
            </a:r>
          </a:p>
        </p:txBody>
      </p:sp>
      <p:pic>
        <p:nvPicPr>
          <p:cNvPr id="6" name="O movimento humano visto sob a ótica de Étienne-Jules Marey Georges Demeny_Trim">
            <a:hlinkClick r:id="" action="ppaction://media"/>
            <a:extLst>
              <a:ext uri="{FF2B5EF4-FFF2-40B4-BE49-F238E27FC236}">
                <a16:creationId xmlns:a16="http://schemas.microsoft.com/office/drawing/2014/main" id="{49449584-E078-4B43-8827-23424B7455F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433459" y="2607448"/>
            <a:ext cx="5511506" cy="4041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7857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314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416DD7D-6EB1-4739-A910-CB457A2D24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4983" y="430307"/>
            <a:ext cx="11092259" cy="1485900"/>
          </a:xfrm>
        </p:spPr>
        <p:txBody>
          <a:bodyPr/>
          <a:lstStyle/>
          <a:p>
            <a:r>
              <a:rPr lang="pl-PL" dirty="0"/>
              <a:t>Wady i zalety chodu jako cechy biometrycznej</a:t>
            </a:r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7871F564-636D-435B-ADBC-770DFD650B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505430"/>
          </a:xfrm>
        </p:spPr>
        <p:txBody>
          <a:bodyPr/>
          <a:lstStyle/>
          <a:p>
            <a:r>
              <a:rPr lang="pl-PL" b="1" dirty="0">
                <a:solidFill>
                  <a:srgbClr val="00B050"/>
                </a:solidFill>
              </a:rPr>
              <a:t>Zalety</a:t>
            </a:r>
            <a:r>
              <a:rPr lang="pl-PL" dirty="0">
                <a:solidFill>
                  <a:srgbClr val="00B050"/>
                </a:solidFill>
              </a:rPr>
              <a:t>: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BA8C80A4-506A-4EF4-BDC5-7D2B7E1CEE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71600" y="3015458"/>
            <a:ext cx="4724400" cy="3412235"/>
          </a:xfrm>
        </p:spPr>
        <p:txBody>
          <a:bodyPr>
            <a:normAutofit lnSpcReduction="10000"/>
          </a:bodyPr>
          <a:lstStyle/>
          <a:p>
            <a:r>
              <a:rPr lang="pl-PL" dirty="0"/>
              <a:t>Możliwość identyfikacji na odległość </a:t>
            </a:r>
          </a:p>
          <a:p>
            <a:r>
              <a:rPr lang="pl-PL" dirty="0"/>
              <a:t>Wysoka skuteczność przy słabej jakości danych np. niskiej  rozdzielczości nagrania z kamer CCTV</a:t>
            </a:r>
          </a:p>
          <a:p>
            <a:r>
              <a:rPr lang="pl-PL" dirty="0"/>
              <a:t>Nieświadomość osobnika o byciu identyfikowanym, co zmniejsza prawdopodobieństwo zmian zachowania wymuszonych pomiarem</a:t>
            </a:r>
          </a:p>
          <a:p>
            <a:r>
              <a:rPr lang="pl-PL" dirty="0"/>
              <a:t>Naśladowanie cudzego chodu jest trudne</a:t>
            </a:r>
          </a:p>
          <a:p>
            <a:endParaRPr lang="pl-PL" dirty="0"/>
          </a:p>
          <a:p>
            <a:endParaRPr lang="pl-PL" dirty="0"/>
          </a:p>
        </p:txBody>
      </p:sp>
      <p:sp>
        <p:nvSpPr>
          <p:cNvPr id="5" name="Symbol zastępczy tekstu 4">
            <a:extLst>
              <a:ext uri="{FF2B5EF4-FFF2-40B4-BE49-F238E27FC236}">
                <a16:creationId xmlns:a16="http://schemas.microsoft.com/office/drawing/2014/main" id="{AAB57DA8-F96A-46FB-9FCC-C1B3CB2F293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505430"/>
          </a:xfrm>
        </p:spPr>
        <p:txBody>
          <a:bodyPr/>
          <a:lstStyle/>
          <a:p>
            <a:r>
              <a:rPr lang="pl-PL" b="1" dirty="0">
                <a:solidFill>
                  <a:srgbClr val="FF0000"/>
                </a:solidFill>
              </a:rPr>
              <a:t>Wady:</a:t>
            </a:r>
          </a:p>
        </p:txBody>
      </p:sp>
      <p:sp>
        <p:nvSpPr>
          <p:cNvPr id="6" name="Symbol zastępczy zawartości 5">
            <a:extLst>
              <a:ext uri="{FF2B5EF4-FFF2-40B4-BE49-F238E27FC236}">
                <a16:creationId xmlns:a16="http://schemas.microsoft.com/office/drawing/2014/main" id="{451D9AE1-A6FA-4AAD-856E-F4CF4F1F8AC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25013" y="2935941"/>
            <a:ext cx="4940845" cy="3412235"/>
          </a:xfrm>
        </p:spPr>
        <p:txBody>
          <a:bodyPr>
            <a:normAutofit lnSpcReduction="10000"/>
          </a:bodyPr>
          <a:lstStyle/>
          <a:p>
            <a:r>
              <a:rPr lang="pl-PL" dirty="0"/>
              <a:t>Wrażliwość na zmiany ubioru</a:t>
            </a:r>
          </a:p>
          <a:p>
            <a:r>
              <a:rPr lang="pl-PL" dirty="0"/>
              <a:t>Czasami chodzenie po powierzchni, zjazd, podjazd itp. Może również powodować problem</a:t>
            </a:r>
          </a:p>
          <a:p>
            <a:r>
              <a:rPr lang="pl-PL" dirty="0"/>
              <a:t>Chód nie identyfikuje człowieka tak jednoznacznie jak np. odcisk palca</a:t>
            </a:r>
          </a:p>
          <a:p>
            <a:endParaRPr lang="pl-PL" dirty="0"/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64210041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0BC9609-A8AF-411F-A9E0-C3B93C8945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47EB5341-E2AF-4633-8A0A-3FF2002857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39704"/>
            <a:ext cx="3649532" cy="5577840"/>
          </a:xfrm>
        </p:spPr>
        <p:txBody>
          <a:bodyPr anchor="ctr">
            <a:normAutofit/>
          </a:bodyPr>
          <a:lstStyle/>
          <a:p>
            <a:pPr algn="ctr"/>
            <a:r>
              <a:rPr lang="pl-PL" sz="3700" dirty="0"/>
              <a:t>Zastosowania analizy i rozpoznawania chodu</a:t>
            </a:r>
          </a:p>
        </p:txBody>
      </p:sp>
      <p:graphicFrame>
        <p:nvGraphicFramePr>
          <p:cNvPr id="5" name="Symbol zastępczy zawartości 2">
            <a:extLst>
              <a:ext uri="{FF2B5EF4-FFF2-40B4-BE49-F238E27FC236}">
                <a16:creationId xmlns:a16="http://schemas.microsoft.com/office/drawing/2014/main" id="{A908D14A-54A2-4661-A63F-F347C0E951A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9989971"/>
              </p:ext>
            </p:extLst>
          </p:nvPr>
        </p:nvGraphicFramePr>
        <p:xfrm>
          <a:off x="4901472" y="639705"/>
          <a:ext cx="6506304" cy="55778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1537662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7EB5341-E2AF-4633-8A0A-3FF2002857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9487" y="81803"/>
            <a:ext cx="8773026" cy="583215"/>
          </a:xfrm>
        </p:spPr>
        <p:txBody>
          <a:bodyPr>
            <a:normAutofit/>
          </a:bodyPr>
          <a:lstStyle/>
          <a:p>
            <a:r>
              <a:rPr lang="pl-PL" sz="3600" dirty="0"/>
              <a:t>Zastosowania analizy i rozpoznawania chodu</a:t>
            </a:r>
          </a:p>
        </p:txBody>
      </p:sp>
      <p:pic>
        <p:nvPicPr>
          <p:cNvPr id="9" name="Obraz 8">
            <a:extLst>
              <a:ext uri="{FF2B5EF4-FFF2-40B4-BE49-F238E27FC236}">
                <a16:creationId xmlns:a16="http://schemas.microsoft.com/office/drawing/2014/main" id="{11B57346-2121-4420-A3BD-08020BF8768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523" b="1888"/>
          <a:stretch/>
        </p:blipFill>
        <p:spPr>
          <a:xfrm>
            <a:off x="1089783" y="2022324"/>
            <a:ext cx="3814726" cy="4762708"/>
          </a:xfrm>
          <a:prstGeom prst="rect">
            <a:avLst/>
          </a:prstGeom>
        </p:spPr>
      </p:pic>
      <p:sp>
        <p:nvSpPr>
          <p:cNvPr id="7" name="Symbol zastępczy zawartości 6">
            <a:extLst>
              <a:ext uri="{FF2B5EF4-FFF2-40B4-BE49-F238E27FC236}">
                <a16:creationId xmlns:a16="http://schemas.microsoft.com/office/drawing/2014/main" id="{87955C38-F3FB-421F-AE77-D10199A617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6647" y="2524673"/>
            <a:ext cx="6246281" cy="3581400"/>
          </a:xfrm>
        </p:spPr>
        <p:txBody>
          <a:bodyPr>
            <a:normAutofit/>
          </a:bodyPr>
          <a:lstStyle/>
          <a:p>
            <a:r>
              <a:rPr lang="pl-PL" dirty="0"/>
              <a:t>Traseologia należy do technik śledczych, zajmujących się analizą i identyfi­kowaniem śladów człowieka, pojazdu lub zwierzęcia w związku z wystąpieniem przestępstwa, których pojawienie się uwarunkowane jest pewnym ruchem.</a:t>
            </a:r>
          </a:p>
          <a:p>
            <a:endParaRPr lang="pl-PL" dirty="0"/>
          </a:p>
          <a:p>
            <a:r>
              <a:rPr lang="pl-PL" dirty="0"/>
              <a:t>Ślady pozostawione przez sprawcę na miejscu zdarzenia wykazują jego </a:t>
            </a:r>
            <a:r>
              <a:rPr lang="pl-PL" dirty="0" err="1"/>
              <a:t>ich­nogram</a:t>
            </a:r>
            <a:r>
              <a:rPr lang="pl-PL" dirty="0"/>
              <a:t>, czyli tzw. „ścieżkę chodu”. </a:t>
            </a:r>
          </a:p>
          <a:p>
            <a:endParaRPr lang="pl-PL" dirty="0"/>
          </a:p>
          <a:p>
            <a:endParaRPr lang="pl-PL" dirty="0"/>
          </a:p>
        </p:txBody>
      </p:sp>
      <p:graphicFrame>
        <p:nvGraphicFramePr>
          <p:cNvPr id="12" name="Symbol zastępczy zawartości 2">
            <a:extLst>
              <a:ext uri="{FF2B5EF4-FFF2-40B4-BE49-F238E27FC236}">
                <a16:creationId xmlns:a16="http://schemas.microsoft.com/office/drawing/2014/main" id="{2F5F086E-69DB-4D54-A25C-5815B9B4C9B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43794657"/>
              </p:ext>
            </p:extLst>
          </p:nvPr>
        </p:nvGraphicFramePr>
        <p:xfrm>
          <a:off x="780068" y="860050"/>
          <a:ext cx="10775763" cy="12721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8437255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Symbol zastępczy zawartości 2">
            <a:extLst>
              <a:ext uri="{FF2B5EF4-FFF2-40B4-BE49-F238E27FC236}">
                <a16:creationId xmlns:a16="http://schemas.microsoft.com/office/drawing/2014/main" id="{636E95A0-938E-4D1F-A5ED-53B6C864909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40762582"/>
              </p:ext>
            </p:extLst>
          </p:nvPr>
        </p:nvGraphicFramePr>
        <p:xfrm>
          <a:off x="780068" y="860050"/>
          <a:ext cx="10775763" cy="12721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3" name="Tytuł 1">
            <a:extLst>
              <a:ext uri="{FF2B5EF4-FFF2-40B4-BE49-F238E27FC236}">
                <a16:creationId xmlns:a16="http://schemas.microsoft.com/office/drawing/2014/main" id="{0A4AD971-1FBB-42D3-BBFF-93A766571D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9487" y="81803"/>
            <a:ext cx="8773026" cy="583215"/>
          </a:xfrm>
        </p:spPr>
        <p:txBody>
          <a:bodyPr>
            <a:normAutofit/>
          </a:bodyPr>
          <a:lstStyle/>
          <a:p>
            <a:r>
              <a:rPr lang="pl-PL" sz="3600" dirty="0"/>
              <a:t>Zastosowania analizy i rozpoznawania chodu</a:t>
            </a:r>
          </a:p>
        </p:txBody>
      </p:sp>
      <p:pic>
        <p:nvPicPr>
          <p:cNvPr id="18" name="Symbol zastępczy zawartości 17">
            <a:extLst>
              <a:ext uri="{FF2B5EF4-FFF2-40B4-BE49-F238E27FC236}">
                <a16:creationId xmlns:a16="http://schemas.microsoft.com/office/drawing/2014/main" id="{1326CEB5-9614-4062-8132-F84A551D8F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3512127" y="2132214"/>
            <a:ext cx="4884376" cy="4530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9975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Przycinanie">
  <a:themeElements>
    <a:clrScheme name="Przycinanie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Przycinanie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rzycinani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1107</Words>
  <Application>Microsoft Office PowerPoint</Application>
  <PresentationFormat>Panoramiczny</PresentationFormat>
  <Paragraphs>162</Paragraphs>
  <Slides>23</Slides>
  <Notes>7</Notes>
  <HiddenSlides>0</HiddenSlides>
  <MMClips>2</MMClips>
  <ScaleCrop>false</ScaleCrop>
  <HeadingPairs>
    <vt:vector size="6" baseType="variant">
      <vt:variant>
        <vt:lpstr>Używane czcionki</vt:lpstr>
      </vt:variant>
      <vt:variant>
        <vt:i4>7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23</vt:i4>
      </vt:variant>
    </vt:vector>
  </HeadingPairs>
  <TitlesOfParts>
    <vt:vector size="31" baseType="lpstr">
      <vt:lpstr>Arial</vt:lpstr>
      <vt:lpstr>Calibri</vt:lpstr>
      <vt:lpstr>Cambria Math</vt:lpstr>
      <vt:lpstr>Courier New</vt:lpstr>
      <vt:lpstr>Franklin Gothic Book</vt:lpstr>
      <vt:lpstr>Roboto</vt:lpstr>
      <vt:lpstr>Wingdings</vt:lpstr>
      <vt:lpstr>Przycinanie</vt:lpstr>
      <vt:lpstr> Rozpoznawanie chodu  (Gait recognition)</vt:lpstr>
      <vt:lpstr>Biometria</vt:lpstr>
      <vt:lpstr>Biometria</vt:lpstr>
      <vt:lpstr>Początki badania chodu</vt:lpstr>
      <vt:lpstr>Początki badania chodu</vt:lpstr>
      <vt:lpstr>Wady i zalety chodu jako cechy biometrycznej</vt:lpstr>
      <vt:lpstr>Zastosowania analizy i rozpoznawania chodu</vt:lpstr>
      <vt:lpstr>Zastosowania analizy i rozpoznawania chodu</vt:lpstr>
      <vt:lpstr>Zastosowania analizy i rozpoznawania chodu</vt:lpstr>
      <vt:lpstr>Podział systemów rozpoznawania chodu</vt:lpstr>
      <vt:lpstr>Fazy chodu</vt:lpstr>
      <vt:lpstr>Wykrywanie kroków na podstawie akcelerometru</vt:lpstr>
      <vt:lpstr>Wykrywanie kroków na podstawie akcelerometru</vt:lpstr>
      <vt:lpstr>Wykrywanie kroków na podstawie akcelerometru</vt:lpstr>
      <vt:lpstr>PrzykładoWE algorytmY</vt:lpstr>
      <vt:lpstr>Przykładowy algorytm weryfikacji osoby z wykorzystaniem danych z akcelerometru</vt:lpstr>
      <vt:lpstr>Prezentacja programu PowerPoint</vt:lpstr>
      <vt:lpstr>Przykładowe algorytmy</vt:lpstr>
      <vt:lpstr>Obraz energii chodu (Gait Energy Image)</vt:lpstr>
      <vt:lpstr>Obraz energii chodu (Gait Energy Image)</vt:lpstr>
      <vt:lpstr>Metody oparte o Model</vt:lpstr>
      <vt:lpstr>Rozpoznawanie chodu oparte o widzenie maszynowe i model </vt:lpstr>
      <vt:lpstr>Podsumowanie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Rozpoznawanie chodu  (Gait recognition)</dc:title>
  <dc:creator>AB</dc:creator>
  <cp:lastModifiedBy>AB</cp:lastModifiedBy>
  <cp:revision>1</cp:revision>
  <dcterms:created xsi:type="dcterms:W3CDTF">2019-05-26T12:38:59Z</dcterms:created>
  <dcterms:modified xsi:type="dcterms:W3CDTF">2019-05-26T12:39:08Z</dcterms:modified>
</cp:coreProperties>
</file>